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60" r:id="rId2"/>
    <p:sldMasterId id="2147483712" r:id="rId3"/>
  </p:sldMasterIdLst>
  <p:notesMasterIdLst>
    <p:notesMasterId r:id="rId37"/>
  </p:notesMasterIdLst>
  <p:sldIdLst>
    <p:sldId id="256" r:id="rId4"/>
    <p:sldId id="329" r:id="rId5"/>
    <p:sldId id="285" r:id="rId6"/>
    <p:sldId id="286" r:id="rId7"/>
    <p:sldId id="287" r:id="rId8"/>
    <p:sldId id="288" r:id="rId9"/>
    <p:sldId id="289" r:id="rId10"/>
    <p:sldId id="291" r:id="rId11"/>
    <p:sldId id="294" r:id="rId12"/>
    <p:sldId id="312" r:id="rId13"/>
    <p:sldId id="327" r:id="rId14"/>
    <p:sldId id="321" r:id="rId15"/>
    <p:sldId id="328" r:id="rId16"/>
    <p:sldId id="309" r:id="rId17"/>
    <p:sldId id="295" r:id="rId18"/>
    <p:sldId id="323" r:id="rId19"/>
    <p:sldId id="297" r:id="rId20"/>
    <p:sldId id="298" r:id="rId21"/>
    <p:sldId id="320" r:id="rId22"/>
    <p:sldId id="326" r:id="rId23"/>
    <p:sldId id="310" r:id="rId24"/>
    <p:sldId id="330" r:id="rId25"/>
    <p:sldId id="324" r:id="rId26"/>
    <p:sldId id="331" r:id="rId27"/>
    <p:sldId id="301" r:id="rId28"/>
    <p:sldId id="302" r:id="rId29"/>
    <p:sldId id="308" r:id="rId30"/>
    <p:sldId id="279" r:id="rId31"/>
    <p:sldId id="269" r:id="rId32"/>
    <p:sldId id="282" r:id="rId33"/>
    <p:sldId id="313" r:id="rId34"/>
    <p:sldId id="306" r:id="rId35"/>
    <p:sldId id="307"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Dosis" panose="020B0604020202020204" charset="0"/>
      <p:regular r:id="rId42"/>
      <p:bold r:id="rId43"/>
    </p:embeddedFont>
    <p:embeddedFont>
      <p:font typeface="Oswald" panose="020B0604020202020204" charset="0"/>
      <p:regular r:id="rId44"/>
      <p:bold r:id="rId45"/>
    </p:embeddedFont>
    <p:embeddedFont>
      <p:font typeface="Sniglet" panose="020B0604020202020204" charset="0"/>
      <p:regular r:id="rId46"/>
    </p:embeddedFont>
    <p:embeddedFont>
      <p:font typeface="Source Sans Pro" panose="020B0503030403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Mở đầu" id="{1C93A64D-9BF0-40DE-BAC7-6B8BAF0F73DC}">
          <p14:sldIdLst>
            <p14:sldId id="256"/>
            <p14:sldId id="329"/>
            <p14:sldId id="285"/>
          </p14:sldIdLst>
        </p14:section>
        <p14:section name="Chương 1" id="{04FFE5A2-15DC-4E86-A94C-43B03033C595}">
          <p14:sldIdLst>
            <p14:sldId id="286"/>
            <p14:sldId id="287"/>
            <p14:sldId id="288"/>
            <p14:sldId id="289"/>
            <p14:sldId id="291"/>
          </p14:sldIdLst>
        </p14:section>
        <p14:section name="Chương 2" id="{EAA9BE96-B9AC-483B-986A-F63422565C9B}">
          <p14:sldIdLst>
            <p14:sldId id="294"/>
            <p14:sldId id="312"/>
            <p14:sldId id="327"/>
            <p14:sldId id="321"/>
            <p14:sldId id="328"/>
          </p14:sldIdLst>
        </p14:section>
        <p14:section name="Chương 3" id="{F72284F8-9A02-43E8-ACFB-790620806E0C}">
          <p14:sldIdLst>
            <p14:sldId id="309"/>
            <p14:sldId id="295"/>
            <p14:sldId id="323"/>
            <p14:sldId id="297"/>
            <p14:sldId id="298"/>
            <p14:sldId id="320"/>
            <p14:sldId id="326"/>
            <p14:sldId id="310"/>
            <p14:sldId id="330"/>
            <p14:sldId id="324"/>
            <p14:sldId id="331"/>
            <p14:sldId id="301"/>
            <p14:sldId id="302"/>
          </p14:sldIdLst>
        </p14:section>
        <p14:section name="Chương 4" id="{42DE6D39-B0B0-4EBA-AD10-17A56CC1E7FC}">
          <p14:sldIdLst>
            <p14:sldId id="308"/>
          </p14:sldIdLst>
        </p14:section>
        <p14:section name="Kết thúc trình chiếu" id="{6696A9A8-26BF-4E4F-957D-9E2CC6EFA1B5}">
          <p14:sldIdLst>
            <p14:sldId id="279"/>
          </p14:sldIdLst>
        </p14:section>
        <p14:section name="Tham khảo" id="{3CFAD73E-BA35-4F26-9C1F-1573DD70E808}">
          <p14:sldIdLst>
            <p14:sldId id="269"/>
            <p14:sldId id="282"/>
            <p14:sldId id="313"/>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6" autoAdjust="0"/>
    <p:restoredTop sz="80227" autoAdjust="0"/>
  </p:normalViewPr>
  <p:slideViewPr>
    <p:cSldViewPr snapToGrid="0">
      <p:cViewPr varScale="1">
        <p:scale>
          <a:sx n="77" d="100"/>
          <a:sy n="77" d="100"/>
        </p:scale>
        <p:origin x="132" y="102"/>
      </p:cViewPr>
      <p:guideLst/>
    </p:cSldViewPr>
  </p:slideViewPr>
  <p:notesTextViewPr>
    <p:cViewPr>
      <p:scale>
        <a:sx n="3" d="2"/>
        <a:sy n="3" d="2"/>
      </p:scale>
      <p:origin x="0" y="0"/>
    </p:cViewPr>
  </p:notesTextViewPr>
  <p:sorterViewPr>
    <p:cViewPr>
      <p:scale>
        <a:sx n="150" d="100"/>
        <a:sy n="150" d="100"/>
      </p:scale>
      <p:origin x="0" y="-1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vi-VN" dirty="0"/>
              <a:t>Lời đầu tiên cho em gửi lời chào và lời chúc sức khỏe đến toàn thể quý thầy cô, các khách mời cùng các bạn sinh viên có mặt tại buổi bảo vệ đồ án ngày hôm nay</a:t>
            </a:r>
          </a:p>
          <a:p>
            <a:pPr lvl="0">
              <a:spcBef>
                <a:spcPts val="0"/>
              </a:spcBef>
              <a:buNone/>
            </a:pPr>
            <a:r>
              <a:rPr lang="vi-VN" dirty="0" err="1"/>
              <a:t>Chúc</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thành</a:t>
            </a:r>
            <a:r>
              <a:rPr lang="vi-VN" dirty="0"/>
              <a:t> công </a:t>
            </a:r>
            <a:r>
              <a:rPr lang="vi-VN" dirty="0" err="1"/>
              <a:t>tốt</a:t>
            </a:r>
            <a:r>
              <a:rPr lang="vi-VN" dirty="0"/>
              <a:t> </a:t>
            </a:r>
            <a:r>
              <a:rPr lang="vi-VN" dirty="0" err="1"/>
              <a:t>đẹp</a:t>
            </a:r>
            <a:r>
              <a:rPr lang="vi-VN" dirty="0"/>
              <a:t>…</a:t>
            </a:r>
          </a:p>
          <a:p>
            <a:pPr lvl="0">
              <a:spcBef>
                <a:spcPts val="0"/>
              </a:spcBef>
              <a:buNone/>
            </a:pPr>
            <a:endParaRPr lang="vi-VN" dirty="0"/>
          </a:p>
          <a:p>
            <a:pPr lvl="0">
              <a:spcBef>
                <a:spcPts val="0"/>
              </a:spcBef>
              <a:buNone/>
            </a:pPr>
            <a:r>
              <a:rPr lang="vi-VN" dirty="0"/>
              <a:t>Sau đây, em xin trinh </a:t>
            </a:r>
            <a:r>
              <a:rPr lang="vi-VN" dirty="0" err="1"/>
              <a:t>bày</a:t>
            </a:r>
            <a:r>
              <a:rPr lang="vi-VN" dirty="0"/>
              <a:t> </a:t>
            </a:r>
            <a:r>
              <a:rPr lang="vi-VN" dirty="0" err="1"/>
              <a:t>đề</a:t>
            </a:r>
            <a:r>
              <a:rPr lang="vi-VN" dirty="0"/>
              <a:t> </a:t>
            </a:r>
            <a:r>
              <a:rPr lang="vi-VN" dirty="0" err="1"/>
              <a:t>tài</a:t>
            </a:r>
            <a:r>
              <a:rPr lang="vi-VN" dirty="0"/>
              <a:t> “ … ” </a:t>
            </a:r>
          </a:p>
          <a:p>
            <a:pPr lvl="0">
              <a:spcBef>
                <a:spcPts val="0"/>
              </a:spcBef>
              <a:buNone/>
            </a:pPr>
            <a:r>
              <a:rPr lang="vi-VN" dirty="0"/>
              <a:t>Do cô giáo “ … “ hướng dẫn</a:t>
            </a:r>
          </a:p>
          <a:p>
            <a:pPr lvl="0">
              <a:spcBef>
                <a:spcPts val="0"/>
              </a:spcBef>
              <a:buNone/>
            </a:pPr>
            <a:r>
              <a:rPr lang="vi-VN" dirty="0"/>
              <a:t>Được thực hiện bởi nhóm HTTH</a:t>
            </a:r>
            <a:endParaRPr dirty="0"/>
          </a:p>
        </p:txBody>
      </p:sp>
    </p:spTree>
    <p:extLst>
      <p:ext uri="{BB962C8B-B14F-4D97-AF65-F5344CB8AC3E}">
        <p14:creationId xmlns:p14="http://schemas.microsoft.com/office/powerpoint/2010/main" val="4853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những yêu cầu của đề bài, của khách hàng, cùng với sự hỗ trợ của các thầy cô PFT Aptech và góp ý các bạn cùng lớp.</a:t>
            </a:r>
          </a:p>
          <a:p>
            <a:endParaRPr lang="vi-VN" dirty="0"/>
          </a:p>
          <a:p>
            <a:r>
              <a:rPr lang="vi-VN" dirty="0"/>
              <a:t>Nhóm đã nghiên cứu và đưa ra luồng xử lý cơ bản</a:t>
            </a:r>
          </a:p>
        </p:txBody>
      </p:sp>
    </p:spTree>
    <p:extLst>
      <p:ext uri="{BB962C8B-B14F-4D97-AF65-F5344CB8AC3E}">
        <p14:creationId xmlns:p14="http://schemas.microsoft.com/office/powerpoint/2010/main" val="90367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những yêu cầu của đề bài, của khách hàng, cùng với sự hỗ trợ của các thầy cô PFT Aptech và góp ý các bạn cùng lớp.</a:t>
            </a:r>
          </a:p>
          <a:p>
            <a:endParaRPr lang="vi-VN" dirty="0"/>
          </a:p>
          <a:p>
            <a:r>
              <a:rPr lang="vi-VN" dirty="0"/>
              <a:t>Nhóm đã nghiên cứu và đưa ra luồng xử lý cơ bản</a:t>
            </a:r>
          </a:p>
        </p:txBody>
      </p:sp>
    </p:spTree>
    <p:extLst>
      <p:ext uri="{BB962C8B-B14F-4D97-AF65-F5344CB8AC3E}">
        <p14:creationId xmlns:p14="http://schemas.microsoft.com/office/powerpoint/2010/main" val="426807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Sau đấy dùng công cụ hỗ trợ “mockup balsamiq” để phác thảo ý tưởng thiết kế ban đầu </a:t>
            </a:r>
            <a:br>
              <a:rPr lang="vi-VN" dirty="0"/>
            </a:br>
            <a:r>
              <a:rPr lang="vi-VN" dirty="0"/>
              <a:t>Ví dụ như trên slide là bản thiết kế trang home, product-detail, payment,...</a:t>
            </a:r>
          </a:p>
          <a:p>
            <a:endParaRPr lang="vi-VN" dirty="0"/>
          </a:p>
          <a:p>
            <a:endParaRPr lang="vi-VN" dirty="0"/>
          </a:p>
          <a:p>
            <a:r>
              <a:rPr lang="vi-VN" dirty="0"/>
              <a:t>Từ những ý tưởng ban đầu ấy, nhóm thực hiện thiết kế giao diện cho website</a:t>
            </a:r>
          </a:p>
          <a:p>
            <a:endParaRPr lang="vi-VN" dirty="0"/>
          </a:p>
          <a:p>
            <a:endParaRPr lang="vi-VN" dirty="0"/>
          </a:p>
        </p:txBody>
      </p:sp>
    </p:spTree>
    <p:extLst>
      <p:ext uri="{BB962C8B-B14F-4D97-AF65-F5344CB8AC3E}">
        <p14:creationId xmlns:p14="http://schemas.microsoft.com/office/powerpoint/2010/main" val="294608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07080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Chúng ta sẽ đi đến chương 3 “ … “</a:t>
            </a:r>
          </a:p>
        </p:txBody>
      </p:sp>
    </p:spTree>
    <p:extLst>
      <p:ext uri="{BB962C8B-B14F-4D97-AF65-F5344CB8AC3E}">
        <p14:creationId xmlns:p14="http://schemas.microsoft.com/office/powerpoint/2010/main" val="330067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Là 1 web thương mại điện thử, ngoài việc đầy đủ các chức năng cho khách hàng sử dụng thì còn yêu cầu rất cao về tính thẩm mỹ, khả năng tương tác tốt, giao diện dễ sử dụng để lôi kéo khách hàng mới và giữ chân khách hàng cũ, mua cũng như sử dụng sản phẩm</a:t>
            </a:r>
          </a:p>
          <a:p>
            <a:endParaRPr lang="vi-VN" dirty="0"/>
          </a:p>
          <a:p>
            <a:r>
              <a:rPr lang="vi-VN" dirty="0"/>
              <a:t>Để làm được những điều ấy, nhóm đã rất khó khăn để tìm ra được giao diện phù hợp nhất với tính chất và mục đích của doanh nghiệp, cũng như tìm hiểu sở thích và nhu cầu của các đôi tượng khách hàng mà doanh nghiệp hướng tới.</a:t>
            </a:r>
          </a:p>
        </p:txBody>
      </p:sp>
    </p:spTree>
    <p:extLst>
      <p:ext uri="{BB962C8B-B14F-4D97-AF65-F5344CB8AC3E}">
        <p14:creationId xmlns:p14="http://schemas.microsoft.com/office/powerpoint/2010/main" val="3383772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vi-VN" dirty="0"/>
              <a:t>Đầu tiên, không thể thiếu đấy là trang chủ (HOME), nhóm chúng tôi thiết kế như sau</a:t>
            </a:r>
          </a:p>
          <a:p>
            <a:pPr marL="171450" indent="-171450">
              <a:buFont typeface="Wingdings" panose="05000000000000000000" pitchFamily="2" charset="2"/>
              <a:buChar char="Ø"/>
            </a:pPr>
            <a:endParaRPr lang="vi-VN" dirty="0"/>
          </a:p>
          <a:p>
            <a:pPr marL="171450" indent="-171450">
              <a:buFont typeface="Wingdings" panose="05000000000000000000" pitchFamily="2" charset="2"/>
              <a:buChar char="Ø"/>
            </a:pPr>
            <a:r>
              <a:rPr lang="vi-VN" dirty="0"/>
              <a:t>Cùng rất nhiều trang web – module chức năng khác để cấu trúc lên 1 trang web hoàn thiện</a:t>
            </a:r>
          </a:p>
        </p:txBody>
      </p:sp>
    </p:spTree>
    <p:extLst>
      <p:ext uri="{BB962C8B-B14F-4D97-AF65-F5344CB8AC3E}">
        <p14:creationId xmlns:p14="http://schemas.microsoft.com/office/powerpoint/2010/main" val="242642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5322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8397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5322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Nhóm gồm những thành viên</a:t>
            </a:r>
          </a:p>
        </p:txBody>
      </p:sp>
    </p:spTree>
    <p:extLst>
      <p:ext uri="{BB962C8B-B14F-4D97-AF65-F5344CB8AC3E}">
        <p14:creationId xmlns:p14="http://schemas.microsoft.com/office/powerpoint/2010/main" val="65682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err="1">
                <a:solidFill>
                  <a:schemeClr val="tx1"/>
                </a:solidFill>
                <a:effectLst/>
                <a:latin typeface="+mn-lt"/>
                <a:ea typeface="+mn-ea"/>
                <a:cs typeface="+mn-cs"/>
              </a:rPr>
              <a:t>Từ</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những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thức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đã</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được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học</a:t>
            </a:r>
            <a:r>
              <a:rPr lang="vi-VN" sz="1100" kern="1200" dirty="0">
                <a:solidFill>
                  <a:schemeClr val="tx1"/>
                </a:solidFill>
                <a:effectLst/>
                <a:latin typeface="+mn-lt"/>
                <a:ea typeface="+mn-ea"/>
                <a:cs typeface="+mn-cs"/>
              </a:rPr>
              <a:t> ở môn </a:t>
            </a:r>
            <a:r>
              <a:rPr lang="vi-VN" sz="1100" kern="1200" dirty="0" err="1">
                <a:solidFill>
                  <a:schemeClr val="tx1"/>
                </a:solidFill>
                <a:effectLst/>
                <a:latin typeface="+mn-lt"/>
                <a:ea typeface="+mn-ea"/>
                <a:cs typeface="+mn-cs"/>
              </a:rPr>
              <a:t>Điện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tử</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Ths</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Bùi</a:t>
            </a:r>
            <a:r>
              <a:rPr lang="vi-VN" sz="1100" kern="1200" dirty="0">
                <a:solidFill>
                  <a:schemeClr val="tx1"/>
                </a:solidFill>
                <a:effectLst/>
                <a:latin typeface="+mn-lt"/>
                <a:ea typeface="+mn-ea"/>
                <a:cs typeface="+mn-cs"/>
              </a:rPr>
              <a:t> Văn </a:t>
            </a:r>
            <a:r>
              <a:rPr lang="vi-VN" sz="1100" kern="1200" dirty="0" err="1">
                <a:solidFill>
                  <a:schemeClr val="tx1"/>
                </a:solidFill>
                <a:effectLst/>
                <a:latin typeface="+mn-lt"/>
                <a:ea typeface="+mn-ea"/>
                <a:cs typeface="+mn-cs"/>
              </a:rPr>
              <a:t>Đại</a:t>
            </a:r>
            <a:r>
              <a:rPr lang="vi-VN" sz="1100" kern="1200" dirty="0">
                <a:solidFill>
                  <a:schemeClr val="tx1"/>
                </a:solidFill>
                <a:effectLst/>
                <a:latin typeface="+mn-lt"/>
                <a:ea typeface="+mn-ea"/>
                <a:cs typeface="+mn-cs"/>
              </a:rPr>
              <a:t>. Em </a:t>
            </a:r>
            <a:r>
              <a:rPr lang="vi-VN" sz="1100" kern="1200" dirty="0" err="1">
                <a:solidFill>
                  <a:schemeClr val="tx1"/>
                </a:solidFill>
                <a:effectLst/>
                <a:latin typeface="+mn-lt"/>
                <a:ea typeface="+mn-ea"/>
                <a:cs typeface="+mn-cs"/>
              </a:rPr>
              <a:t>tự</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thiết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kế</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điều</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chỉnh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tốc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cơ.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này</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áp</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dụng</a:t>
            </a:r>
            <a:r>
              <a:rPr lang="vi-VN" sz="1100" kern="1200" dirty="0">
                <a:solidFill>
                  <a:schemeClr val="tx1"/>
                </a:solidFill>
                <a:effectLst/>
                <a:latin typeface="+mn-lt"/>
                <a:ea typeface="+mn-ea"/>
                <a:cs typeface="+mn-cs"/>
              </a:rPr>
              <a:t> nguyên </a:t>
            </a:r>
            <a:r>
              <a:rPr lang="vi-VN" sz="1100" kern="1200" dirty="0" err="1">
                <a:solidFill>
                  <a:schemeClr val="tx1"/>
                </a:solidFill>
                <a:effectLst/>
                <a:latin typeface="+mn-lt"/>
                <a:ea typeface="+mn-ea"/>
                <a:cs typeface="+mn-cs"/>
              </a:rPr>
              <a:t>lý</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hoạt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NPN.</a:t>
            </a:r>
          </a:p>
          <a:p>
            <a:endParaRPr lang="vi-VN" sz="1100" kern="1200" dirty="0">
              <a:solidFill>
                <a:schemeClr val="tx1"/>
              </a:solidFill>
              <a:effectLst/>
              <a:latin typeface="+mn-lt"/>
              <a:ea typeface="+mn-ea"/>
              <a:cs typeface="+mn-cs"/>
            </a:endParaRPr>
          </a:p>
          <a:p>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gồm</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10k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transitor</a:t>
            </a:r>
            <a:r>
              <a:rPr lang="vi-VN" sz="1100" kern="1200" dirty="0">
                <a:solidFill>
                  <a:schemeClr val="tx1"/>
                </a:solidFill>
                <a:effectLst/>
                <a:latin typeface="+mn-lt"/>
                <a:ea typeface="+mn-ea"/>
                <a:cs typeface="+mn-cs"/>
              </a:rPr>
              <a:t> NPN </a:t>
            </a:r>
            <a:r>
              <a:rPr lang="vi-VN" sz="1100" kern="1200" dirty="0" err="1">
                <a:solidFill>
                  <a:schemeClr val="tx1"/>
                </a:solidFill>
                <a:effectLst/>
                <a:latin typeface="+mn-lt"/>
                <a:ea typeface="+mn-ea"/>
                <a:cs typeface="+mn-cs"/>
              </a:rPr>
              <a:t>mã</a:t>
            </a:r>
            <a:r>
              <a:rPr lang="vi-VN" sz="1100" kern="1200" dirty="0">
                <a:solidFill>
                  <a:schemeClr val="tx1"/>
                </a:solidFill>
                <a:effectLst/>
                <a:latin typeface="+mn-lt"/>
                <a:ea typeface="+mn-ea"/>
                <a:cs typeface="+mn-cs"/>
              </a:rPr>
              <a:t> D718. Hai chân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gồm</a:t>
            </a:r>
            <a:r>
              <a:rPr lang="vi-VN" sz="1100" kern="1200" dirty="0">
                <a:solidFill>
                  <a:schemeClr val="tx1"/>
                </a:solidFill>
                <a:effectLst/>
                <a:latin typeface="+mn-lt"/>
                <a:ea typeface="+mn-ea"/>
                <a:cs typeface="+mn-cs"/>
              </a:rPr>
              <a:t> 1 chân </a:t>
            </a:r>
            <a:r>
              <a:rPr lang="vi-VN" sz="1100" kern="1200" dirty="0" err="1">
                <a:solidFill>
                  <a:schemeClr val="tx1"/>
                </a:solidFill>
                <a:effectLst/>
                <a:latin typeface="+mn-lt"/>
                <a:ea typeface="+mn-ea"/>
                <a:cs typeface="+mn-cs"/>
              </a:rPr>
              <a:t>giữa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chân 1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tức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chân B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E)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3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tải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cơ.</a:t>
            </a:r>
          </a:p>
          <a:p>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hoạt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theo nguyên </a:t>
            </a:r>
            <a:r>
              <a:rPr lang="vi-VN" sz="1100" kern="1200" dirty="0" err="1">
                <a:solidFill>
                  <a:schemeClr val="tx1"/>
                </a:solidFill>
                <a:effectLst/>
                <a:latin typeface="+mn-lt"/>
                <a:ea typeface="+mn-ea"/>
                <a:cs typeface="+mn-cs"/>
              </a:rPr>
              <a:t>lý</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dùng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để</a:t>
            </a:r>
            <a:r>
              <a:rPr lang="vi-VN" sz="1100" kern="1200" dirty="0">
                <a:solidFill>
                  <a:schemeClr val="tx1"/>
                </a:solidFill>
                <a:effectLst/>
                <a:latin typeface="+mn-lt"/>
                <a:ea typeface="+mn-ea"/>
                <a:cs typeface="+mn-cs"/>
              </a:rPr>
              <a:t> thay </a:t>
            </a:r>
            <a:r>
              <a:rPr lang="vi-VN" sz="1100" kern="1200" dirty="0" err="1">
                <a:solidFill>
                  <a:schemeClr val="tx1"/>
                </a:solidFill>
                <a:effectLst/>
                <a:latin typeface="+mn-lt"/>
                <a:ea typeface="+mn-ea"/>
                <a:cs typeface="+mn-cs"/>
              </a:rPr>
              <a:t>đổi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kích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vào</a:t>
            </a:r>
            <a:r>
              <a:rPr lang="vi-VN" sz="1100" kern="1200" dirty="0">
                <a:solidFill>
                  <a:schemeClr val="tx1"/>
                </a:solidFill>
                <a:effectLst/>
                <a:latin typeface="+mn-lt"/>
                <a:ea typeface="+mn-ea"/>
                <a:cs typeface="+mn-cs"/>
              </a:rPr>
              <a:t> chân </a:t>
            </a:r>
            <a:r>
              <a:rPr lang="vi-VN" sz="1100" kern="1200" dirty="0" err="1">
                <a:solidFill>
                  <a:schemeClr val="tx1"/>
                </a:solidFill>
                <a:effectLst/>
                <a:latin typeface="+mn-lt"/>
                <a:ea typeface="+mn-ea"/>
                <a:cs typeface="+mn-cs"/>
              </a:rPr>
              <a:t>thứ</a:t>
            </a:r>
            <a:r>
              <a:rPr lang="vi-VN" sz="1100" kern="1200" dirty="0">
                <a:solidFill>
                  <a:schemeClr val="tx1"/>
                </a:solidFill>
                <a:effectLst/>
                <a:latin typeface="+mn-lt"/>
                <a:ea typeface="+mn-ea"/>
                <a:cs typeface="+mn-cs"/>
              </a:rPr>
              <a:t> 1 (</a:t>
            </a:r>
            <a:r>
              <a:rPr lang="vi-VN" sz="1100" kern="1200" dirty="0" err="1">
                <a:solidFill>
                  <a:schemeClr val="tx1"/>
                </a:solidFill>
                <a:effectLst/>
                <a:latin typeface="+mn-lt"/>
                <a:ea typeface="+mn-ea"/>
                <a:cs typeface="+mn-cs"/>
              </a:rPr>
              <a:t>tức</a:t>
            </a:r>
            <a:r>
              <a:rPr lang="vi-VN" sz="1100" kern="1200" dirty="0">
                <a:solidFill>
                  <a:schemeClr val="tx1"/>
                </a:solidFill>
                <a:effectLst/>
                <a:latin typeface="+mn-lt"/>
                <a:ea typeface="+mn-ea"/>
                <a:cs typeface="+mn-cs"/>
              </a:rPr>
              <a:t> chân B - </a:t>
            </a:r>
            <a:r>
              <a:rPr lang="vi-VN" sz="1100" i="1" kern="1200" dirty="0" err="1">
                <a:solidFill>
                  <a:schemeClr val="tx1"/>
                </a:solidFill>
                <a:effectLst/>
                <a:latin typeface="+mn-lt"/>
                <a:ea typeface="+mn-ea"/>
                <a:cs typeface="+mn-cs"/>
              </a:rPr>
              <a:t>Base</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khi </a:t>
            </a:r>
            <a:r>
              <a:rPr lang="vi-VN" sz="1100" kern="1200" dirty="0" err="1">
                <a:solidFill>
                  <a:schemeClr val="tx1"/>
                </a:solidFill>
                <a:effectLst/>
                <a:latin typeface="+mn-lt"/>
                <a:ea typeface="+mn-ea"/>
                <a:cs typeface="+mn-cs"/>
              </a:rPr>
              <a:t>đó</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3 (tương </a:t>
            </a:r>
            <a:r>
              <a:rPr lang="vi-VN" sz="1100" kern="1200" dirty="0" err="1">
                <a:solidFill>
                  <a:schemeClr val="tx1"/>
                </a:solidFill>
                <a:effectLst/>
                <a:latin typeface="+mn-lt"/>
                <a:ea typeface="+mn-ea"/>
                <a:cs typeface="+mn-cs"/>
              </a:rPr>
              <a:t>ứng</a:t>
            </a:r>
            <a:r>
              <a:rPr lang="vi-VN" sz="1100" kern="1200" dirty="0">
                <a:solidFill>
                  <a:schemeClr val="tx1"/>
                </a:solidFill>
                <a:effectLst/>
                <a:latin typeface="+mn-lt"/>
                <a:ea typeface="+mn-ea"/>
                <a:cs typeface="+mn-cs"/>
              </a:rPr>
              <a:t> chân C – </a:t>
            </a:r>
            <a:r>
              <a:rPr lang="vi-VN" sz="1100" i="1" kern="1200" dirty="0" err="1">
                <a:solidFill>
                  <a:schemeClr val="tx1"/>
                </a:solidFill>
                <a:effectLst/>
                <a:latin typeface="+mn-lt"/>
                <a:ea typeface="+mn-ea"/>
                <a:cs typeface="+mn-cs"/>
              </a:rPr>
              <a:t>Collector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E - </a:t>
            </a:r>
            <a:r>
              <a:rPr lang="vi-VN" sz="1100" i="1" kern="1200" dirty="0" err="1">
                <a:solidFill>
                  <a:schemeClr val="tx1"/>
                </a:solidFill>
                <a:effectLst/>
                <a:latin typeface="+mn-lt"/>
                <a:ea typeface="+mn-ea"/>
                <a:cs typeface="+mn-cs"/>
              </a:rPr>
              <a:t>Emitter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sẽ</a:t>
            </a:r>
            <a:r>
              <a:rPr lang="vi-VN" sz="1100" kern="1200" dirty="0">
                <a:solidFill>
                  <a:schemeClr val="tx1"/>
                </a:solidFill>
                <a:effectLst/>
                <a:latin typeface="+mn-lt"/>
                <a:ea typeface="+mn-ea"/>
                <a:cs typeface="+mn-cs"/>
              </a:rPr>
              <a:t> thay </a:t>
            </a:r>
            <a:r>
              <a:rPr lang="vi-VN" sz="1100" kern="1200" dirty="0" err="1">
                <a:solidFill>
                  <a:schemeClr val="tx1"/>
                </a:solidFill>
                <a:effectLst/>
                <a:latin typeface="+mn-lt"/>
                <a:ea typeface="+mn-ea"/>
                <a:cs typeface="+mn-cs"/>
              </a:rPr>
              <a:t>đổi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dòng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dẫn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tùy</a:t>
            </a:r>
            <a:r>
              <a:rPr lang="vi-VN" sz="1100" kern="1200" dirty="0">
                <a:solidFill>
                  <a:schemeClr val="tx1"/>
                </a:solidFill>
                <a:effectLst/>
                <a:latin typeface="+mn-lt"/>
                <a:ea typeface="+mn-ea"/>
                <a:cs typeface="+mn-cs"/>
              </a:rPr>
              <a:t> theo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kích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vào</a:t>
            </a:r>
            <a:r>
              <a:rPr lang="vi-VN" sz="1100" kern="1200" dirty="0">
                <a:solidFill>
                  <a:schemeClr val="tx1"/>
                </a:solidFill>
                <a:effectLst/>
                <a:latin typeface="+mn-lt"/>
                <a:ea typeface="+mn-ea"/>
                <a:cs typeface="+mn-cs"/>
              </a:rPr>
              <a:t> chân 1. </a:t>
            </a:r>
            <a:r>
              <a:rPr lang="vi-VN" sz="1100" kern="1200" dirty="0" err="1">
                <a:solidFill>
                  <a:schemeClr val="tx1"/>
                </a:solidFill>
                <a:effectLst/>
                <a:latin typeface="+mn-lt"/>
                <a:ea typeface="+mn-ea"/>
                <a:cs typeface="+mn-cs"/>
              </a:rPr>
              <a:t>Kết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quả</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ta </a:t>
            </a:r>
            <a:r>
              <a:rPr lang="vi-VN" sz="1100" kern="1200" dirty="0" err="1">
                <a:solidFill>
                  <a:schemeClr val="tx1"/>
                </a:solidFill>
                <a:effectLst/>
                <a:latin typeface="+mn-lt"/>
                <a:ea typeface="+mn-ea"/>
                <a:cs typeface="+mn-cs"/>
              </a:rPr>
              <a:t>được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điều</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chỉnh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tốc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khá</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nhỏ</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gọn</a:t>
            </a:r>
            <a:endParaRPr lang="vi-VN" dirty="0"/>
          </a:p>
        </p:txBody>
      </p:sp>
    </p:spTree>
    <p:extLst>
      <p:ext uri="{BB962C8B-B14F-4D97-AF65-F5344CB8AC3E}">
        <p14:creationId xmlns:p14="http://schemas.microsoft.com/office/powerpoint/2010/main" val="869540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Hình</a:t>
            </a:r>
            <a:r>
              <a:rPr lang="vi-VN" dirty="0"/>
              <a:t> </a:t>
            </a:r>
            <a:r>
              <a:rPr lang="vi-VN" dirty="0" err="1"/>
              <a:t>ảnh</a:t>
            </a:r>
            <a:r>
              <a:rPr lang="vi-VN" dirty="0"/>
              <a:t> </a:t>
            </a:r>
            <a:r>
              <a:rPr lang="vi-VN" dirty="0" err="1"/>
              <a:t>thực</a:t>
            </a:r>
            <a:r>
              <a:rPr lang="vi-VN" dirty="0"/>
              <a:t> </a:t>
            </a:r>
            <a:r>
              <a:rPr lang="vi-VN" dirty="0" err="1"/>
              <a:t>tế</a:t>
            </a:r>
            <a:endParaRPr lang="vi-VN" dirty="0"/>
          </a:p>
          <a:p>
            <a:endParaRPr lang="vi-VN" dirty="0"/>
          </a:p>
          <a:p>
            <a:r>
              <a:rPr lang="vi-VN" dirty="0"/>
              <a:t>&lt; = &gt;</a:t>
            </a:r>
          </a:p>
          <a:p>
            <a:endParaRPr lang="vi-VN" dirty="0"/>
          </a:p>
          <a:p>
            <a:r>
              <a:rPr lang="vi-VN" dirty="0" err="1"/>
              <a:t>Chúng</a:t>
            </a:r>
            <a:r>
              <a:rPr lang="vi-VN" dirty="0"/>
              <a:t> ta </a:t>
            </a:r>
            <a:r>
              <a:rPr lang="vi-VN" dirty="0" err="1"/>
              <a:t>sẽ</a:t>
            </a:r>
            <a:r>
              <a:rPr lang="vi-VN" dirty="0"/>
              <a:t> </a:t>
            </a:r>
            <a:r>
              <a:rPr lang="vi-VN" dirty="0" err="1"/>
              <a:t>tìm</a:t>
            </a:r>
            <a:r>
              <a:rPr lang="vi-VN" dirty="0"/>
              <a:t> </a:t>
            </a:r>
            <a:r>
              <a:rPr lang="vi-VN" dirty="0" err="1"/>
              <a:t>hiểu</a:t>
            </a:r>
            <a:r>
              <a:rPr lang="vi-VN" dirty="0"/>
              <a:t> </a:t>
            </a:r>
            <a:r>
              <a:rPr lang="vi-VN" dirty="0" err="1"/>
              <a:t>cách</a:t>
            </a:r>
            <a:r>
              <a:rPr lang="vi-VN" dirty="0"/>
              <a:t> </a:t>
            </a:r>
            <a:r>
              <a:rPr lang="vi-VN" dirty="0" err="1"/>
              <a:t>hoạt</a:t>
            </a:r>
            <a:r>
              <a:rPr lang="vi-VN" dirty="0"/>
              <a:t> </a:t>
            </a:r>
            <a:r>
              <a:rPr lang="vi-VN" dirty="0" err="1"/>
              <a:t>động</a:t>
            </a:r>
            <a:r>
              <a:rPr lang="vi-VN" dirty="0"/>
              <a:t> </a:t>
            </a:r>
            <a:r>
              <a:rPr lang="vi-VN" dirty="0" err="1"/>
              <a:t>và</a:t>
            </a:r>
            <a:r>
              <a:rPr lang="vi-VN" dirty="0"/>
              <a:t> ý </a:t>
            </a:r>
            <a:r>
              <a:rPr lang="vi-VN" dirty="0" err="1"/>
              <a:t>nghĩa</a:t>
            </a:r>
            <a:r>
              <a:rPr lang="vi-VN" dirty="0"/>
              <a:t> </a:t>
            </a:r>
            <a:r>
              <a:rPr lang="vi-VN" dirty="0" err="1"/>
              <a:t>của</a:t>
            </a:r>
            <a:r>
              <a:rPr lang="vi-VN" dirty="0"/>
              <a:t> </a:t>
            </a:r>
            <a:r>
              <a:rPr lang="vi-VN" dirty="0" err="1"/>
              <a:t>việc</a:t>
            </a:r>
            <a:r>
              <a:rPr lang="vi-VN" dirty="0"/>
              <a:t> </a:t>
            </a:r>
            <a:r>
              <a:rPr lang="vi-VN" dirty="0" err="1"/>
              <a:t>dùng</a:t>
            </a:r>
            <a:r>
              <a:rPr lang="vi-VN" dirty="0"/>
              <a:t> </a:t>
            </a:r>
            <a:r>
              <a:rPr lang="vi-VN" dirty="0" err="1"/>
              <a:t>relay</a:t>
            </a:r>
            <a:endParaRPr lang="vi-VN" dirty="0"/>
          </a:p>
          <a:p>
            <a:endParaRPr lang="vi-VN" dirty="0"/>
          </a:p>
          <a:p>
            <a:r>
              <a:rPr lang="vi-VN" dirty="0"/>
              <a:t>&lt; = &gt;</a:t>
            </a:r>
          </a:p>
          <a:p>
            <a:endParaRPr lang="vi-VN" dirty="0"/>
          </a:p>
          <a:p>
            <a:r>
              <a:rPr lang="vi-VN" dirty="0"/>
              <a:t>Ban </a:t>
            </a:r>
            <a:r>
              <a:rPr lang="vi-VN" dirty="0" err="1"/>
              <a:t>đầu</a:t>
            </a:r>
            <a:r>
              <a:rPr lang="vi-VN" dirty="0"/>
              <a:t>, </a:t>
            </a:r>
            <a:r>
              <a:rPr lang="vi-VN" dirty="0" err="1"/>
              <a:t>tiếp</a:t>
            </a:r>
            <a:r>
              <a:rPr lang="vi-VN" dirty="0"/>
              <a:t> </a:t>
            </a:r>
            <a:r>
              <a:rPr lang="vi-VN" dirty="0" err="1"/>
              <a:t>điểm</a:t>
            </a:r>
            <a:r>
              <a:rPr lang="vi-VN" dirty="0"/>
              <a:t> </a:t>
            </a:r>
            <a:r>
              <a:rPr lang="vi-VN" dirty="0" err="1"/>
              <a:t>tiếp</a:t>
            </a:r>
            <a:r>
              <a:rPr lang="vi-VN" dirty="0"/>
              <a:t> </a:t>
            </a:r>
            <a:r>
              <a:rPr lang="vi-VN" dirty="0" err="1"/>
              <a:t>xúc</a:t>
            </a:r>
            <a:r>
              <a:rPr lang="vi-VN" dirty="0"/>
              <a:t> </a:t>
            </a:r>
            <a:r>
              <a:rPr lang="vi-VN" dirty="0" err="1"/>
              <a:t>với</a:t>
            </a:r>
            <a:r>
              <a:rPr lang="vi-VN" dirty="0"/>
              <a:t> NC, </a:t>
            </a:r>
            <a:r>
              <a:rPr lang="vi-VN" dirty="0" err="1"/>
              <a:t>nối</a:t>
            </a:r>
            <a:r>
              <a:rPr lang="vi-VN" dirty="0"/>
              <a:t> NC </a:t>
            </a:r>
            <a:r>
              <a:rPr lang="vi-VN" dirty="0" err="1"/>
              <a:t>với</a:t>
            </a:r>
            <a:r>
              <a:rPr lang="vi-VN" dirty="0"/>
              <a:t> C</a:t>
            </a:r>
          </a:p>
          <a:p>
            <a:r>
              <a:rPr lang="vi-VN" dirty="0"/>
              <a:t>Khi </a:t>
            </a:r>
            <a:r>
              <a:rPr lang="vi-VN" dirty="0" err="1"/>
              <a:t>có</a:t>
            </a:r>
            <a:r>
              <a:rPr lang="vi-VN" dirty="0"/>
              <a:t> dông </a:t>
            </a:r>
            <a:r>
              <a:rPr lang="vi-VN" dirty="0" err="1"/>
              <a:t>điện</a:t>
            </a:r>
            <a:r>
              <a:rPr lang="vi-VN" dirty="0"/>
              <a:t> đi qua </a:t>
            </a:r>
            <a:r>
              <a:rPr lang="vi-VN" dirty="0" err="1"/>
              <a:t>relay</a:t>
            </a:r>
            <a:endParaRPr lang="vi-VN" dirty="0"/>
          </a:p>
          <a:p>
            <a:r>
              <a:rPr lang="vi-VN" dirty="0" err="1"/>
              <a:t>Dòng</a:t>
            </a:r>
            <a:r>
              <a:rPr lang="vi-VN" dirty="0"/>
              <a:t> </a:t>
            </a:r>
            <a:r>
              <a:rPr lang="vi-VN" dirty="0" err="1"/>
              <a:t>này</a:t>
            </a:r>
            <a:r>
              <a:rPr lang="vi-VN" dirty="0"/>
              <a:t> </a:t>
            </a:r>
            <a:r>
              <a:rPr lang="vi-VN" dirty="0" err="1"/>
              <a:t>làm</a:t>
            </a:r>
            <a:r>
              <a:rPr lang="vi-VN" dirty="0"/>
              <a:t> </a:t>
            </a:r>
            <a:r>
              <a:rPr lang="vi-VN" dirty="0" err="1"/>
              <a:t>cuộn</a:t>
            </a:r>
            <a:r>
              <a:rPr lang="vi-VN" dirty="0"/>
              <a:t> </a:t>
            </a:r>
            <a:r>
              <a:rPr lang="vi-VN" dirty="0" err="1"/>
              <a:t>hút</a:t>
            </a:r>
            <a:r>
              <a:rPr lang="vi-VN" dirty="0"/>
              <a:t> </a:t>
            </a:r>
            <a:r>
              <a:rPr lang="vi-VN" dirty="0" err="1"/>
              <a:t>của</a:t>
            </a:r>
            <a:r>
              <a:rPr lang="vi-VN" dirty="0"/>
              <a:t> </a:t>
            </a:r>
            <a:r>
              <a:rPr lang="vi-VN" dirty="0" err="1"/>
              <a:t>relay</a:t>
            </a:r>
            <a:r>
              <a:rPr lang="vi-VN" dirty="0"/>
              <a:t> </a:t>
            </a:r>
            <a:r>
              <a:rPr lang="vi-VN" dirty="0" err="1"/>
              <a:t>hoạt</a:t>
            </a:r>
            <a:r>
              <a:rPr lang="vi-VN" dirty="0"/>
              <a:t> </a:t>
            </a:r>
            <a:r>
              <a:rPr lang="vi-VN" dirty="0" err="1"/>
              <a:t>động</a:t>
            </a:r>
            <a:r>
              <a:rPr lang="vi-VN" dirty="0"/>
              <a:t> </a:t>
            </a:r>
            <a:r>
              <a:rPr lang="vi-VN" dirty="0" err="1"/>
              <a:t>và</a:t>
            </a:r>
            <a:r>
              <a:rPr lang="vi-VN" dirty="0"/>
              <a:t> </a:t>
            </a:r>
            <a:r>
              <a:rPr lang="vi-VN" dirty="0" err="1"/>
              <a:t>hút</a:t>
            </a:r>
            <a:r>
              <a:rPr lang="vi-VN" dirty="0"/>
              <a:t> </a:t>
            </a:r>
            <a:r>
              <a:rPr lang="vi-VN" dirty="0" err="1"/>
              <a:t>tiếp</a:t>
            </a:r>
            <a:r>
              <a:rPr lang="vi-VN" dirty="0"/>
              <a:t> </a:t>
            </a:r>
            <a:r>
              <a:rPr lang="vi-VN" dirty="0" err="1"/>
              <a:t>điểm</a:t>
            </a:r>
            <a:r>
              <a:rPr lang="vi-VN" dirty="0"/>
              <a:t> </a:t>
            </a:r>
            <a:r>
              <a:rPr lang="vi-VN" dirty="0" err="1"/>
              <a:t>từ</a:t>
            </a:r>
            <a:r>
              <a:rPr lang="vi-VN" dirty="0"/>
              <a:t> NC </a:t>
            </a:r>
            <a:r>
              <a:rPr lang="vi-VN" dirty="0" err="1"/>
              <a:t>về</a:t>
            </a:r>
            <a:r>
              <a:rPr lang="vi-VN" dirty="0"/>
              <a:t> NO , </a:t>
            </a:r>
            <a:r>
              <a:rPr lang="vi-VN" dirty="0" err="1"/>
              <a:t>nối</a:t>
            </a:r>
            <a:r>
              <a:rPr lang="vi-VN" dirty="0"/>
              <a:t> NO </a:t>
            </a:r>
            <a:r>
              <a:rPr lang="vi-VN" dirty="0" err="1"/>
              <a:t>với</a:t>
            </a:r>
            <a:r>
              <a:rPr lang="vi-VN" dirty="0"/>
              <a:t> C</a:t>
            </a:r>
          </a:p>
        </p:txBody>
      </p:sp>
    </p:spTree>
    <p:extLst>
      <p:ext uri="{BB962C8B-B14F-4D97-AF65-F5344CB8AC3E}">
        <p14:creationId xmlns:p14="http://schemas.microsoft.com/office/powerpoint/2010/main" val="3792253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Hình</a:t>
            </a:r>
            <a:r>
              <a:rPr lang="vi-VN" dirty="0"/>
              <a:t> </a:t>
            </a:r>
            <a:r>
              <a:rPr lang="vi-VN" dirty="0" err="1"/>
              <a:t>ảnh</a:t>
            </a:r>
            <a:r>
              <a:rPr lang="vi-VN" dirty="0"/>
              <a:t> </a:t>
            </a:r>
            <a:r>
              <a:rPr lang="vi-VN" dirty="0" err="1"/>
              <a:t>thực</a:t>
            </a:r>
            <a:r>
              <a:rPr lang="vi-VN" dirty="0"/>
              <a:t> </a:t>
            </a:r>
            <a:r>
              <a:rPr lang="vi-VN" dirty="0" err="1"/>
              <a:t>tế</a:t>
            </a:r>
            <a:endParaRPr lang="vi-VN" dirty="0"/>
          </a:p>
          <a:p>
            <a:endParaRPr lang="vi-VN" dirty="0"/>
          </a:p>
          <a:p>
            <a:r>
              <a:rPr lang="vi-VN" dirty="0"/>
              <a:t>&lt; = &gt;</a:t>
            </a:r>
          </a:p>
          <a:p>
            <a:endParaRPr lang="vi-VN" dirty="0"/>
          </a:p>
          <a:p>
            <a:r>
              <a:rPr lang="vi-VN" dirty="0" err="1"/>
              <a:t>Chúng</a:t>
            </a:r>
            <a:r>
              <a:rPr lang="vi-VN" dirty="0"/>
              <a:t> ta </a:t>
            </a:r>
            <a:r>
              <a:rPr lang="vi-VN" dirty="0" err="1"/>
              <a:t>sẽ</a:t>
            </a:r>
            <a:r>
              <a:rPr lang="vi-VN" dirty="0"/>
              <a:t> </a:t>
            </a:r>
            <a:r>
              <a:rPr lang="vi-VN" dirty="0" err="1"/>
              <a:t>tìm</a:t>
            </a:r>
            <a:r>
              <a:rPr lang="vi-VN" dirty="0"/>
              <a:t> </a:t>
            </a:r>
            <a:r>
              <a:rPr lang="vi-VN" dirty="0" err="1"/>
              <a:t>hiểu</a:t>
            </a:r>
            <a:r>
              <a:rPr lang="vi-VN" dirty="0"/>
              <a:t> </a:t>
            </a:r>
            <a:r>
              <a:rPr lang="vi-VN" dirty="0" err="1"/>
              <a:t>cách</a:t>
            </a:r>
            <a:r>
              <a:rPr lang="vi-VN" dirty="0"/>
              <a:t> </a:t>
            </a:r>
            <a:r>
              <a:rPr lang="vi-VN" dirty="0" err="1"/>
              <a:t>hoạt</a:t>
            </a:r>
            <a:r>
              <a:rPr lang="vi-VN" dirty="0"/>
              <a:t> </a:t>
            </a:r>
            <a:r>
              <a:rPr lang="vi-VN" dirty="0" err="1"/>
              <a:t>động</a:t>
            </a:r>
            <a:r>
              <a:rPr lang="vi-VN" dirty="0"/>
              <a:t> </a:t>
            </a:r>
            <a:r>
              <a:rPr lang="vi-VN" dirty="0" err="1"/>
              <a:t>và</a:t>
            </a:r>
            <a:r>
              <a:rPr lang="vi-VN" dirty="0"/>
              <a:t> ý </a:t>
            </a:r>
            <a:r>
              <a:rPr lang="vi-VN" dirty="0" err="1"/>
              <a:t>nghĩa</a:t>
            </a:r>
            <a:r>
              <a:rPr lang="vi-VN" dirty="0"/>
              <a:t> </a:t>
            </a:r>
            <a:r>
              <a:rPr lang="vi-VN" dirty="0" err="1"/>
              <a:t>của</a:t>
            </a:r>
            <a:r>
              <a:rPr lang="vi-VN" dirty="0"/>
              <a:t> </a:t>
            </a:r>
            <a:r>
              <a:rPr lang="vi-VN" dirty="0" err="1"/>
              <a:t>việc</a:t>
            </a:r>
            <a:r>
              <a:rPr lang="vi-VN" dirty="0"/>
              <a:t> </a:t>
            </a:r>
            <a:r>
              <a:rPr lang="vi-VN" dirty="0" err="1"/>
              <a:t>dùng</a:t>
            </a:r>
            <a:r>
              <a:rPr lang="vi-VN" dirty="0"/>
              <a:t> </a:t>
            </a:r>
            <a:r>
              <a:rPr lang="vi-VN" dirty="0" err="1"/>
              <a:t>relay</a:t>
            </a:r>
            <a:endParaRPr lang="vi-VN" dirty="0"/>
          </a:p>
          <a:p>
            <a:endParaRPr lang="vi-VN" dirty="0"/>
          </a:p>
          <a:p>
            <a:r>
              <a:rPr lang="vi-VN" dirty="0"/>
              <a:t>&lt; = &gt;</a:t>
            </a:r>
          </a:p>
          <a:p>
            <a:endParaRPr lang="vi-VN" dirty="0"/>
          </a:p>
          <a:p>
            <a:r>
              <a:rPr lang="vi-VN" dirty="0"/>
              <a:t>Ban </a:t>
            </a:r>
            <a:r>
              <a:rPr lang="vi-VN" dirty="0" err="1"/>
              <a:t>đầu</a:t>
            </a:r>
            <a:r>
              <a:rPr lang="vi-VN" dirty="0"/>
              <a:t>, </a:t>
            </a:r>
            <a:r>
              <a:rPr lang="vi-VN" dirty="0" err="1"/>
              <a:t>tiếp</a:t>
            </a:r>
            <a:r>
              <a:rPr lang="vi-VN" dirty="0"/>
              <a:t> </a:t>
            </a:r>
            <a:r>
              <a:rPr lang="vi-VN" dirty="0" err="1"/>
              <a:t>điểm</a:t>
            </a:r>
            <a:r>
              <a:rPr lang="vi-VN" dirty="0"/>
              <a:t> </a:t>
            </a:r>
            <a:r>
              <a:rPr lang="vi-VN" dirty="0" err="1"/>
              <a:t>tiếp</a:t>
            </a:r>
            <a:r>
              <a:rPr lang="vi-VN" dirty="0"/>
              <a:t> </a:t>
            </a:r>
            <a:r>
              <a:rPr lang="vi-VN" dirty="0" err="1"/>
              <a:t>xúc</a:t>
            </a:r>
            <a:r>
              <a:rPr lang="vi-VN" dirty="0"/>
              <a:t> </a:t>
            </a:r>
            <a:r>
              <a:rPr lang="vi-VN" dirty="0" err="1"/>
              <a:t>với</a:t>
            </a:r>
            <a:r>
              <a:rPr lang="vi-VN" dirty="0"/>
              <a:t> NC, </a:t>
            </a:r>
            <a:r>
              <a:rPr lang="vi-VN" dirty="0" err="1"/>
              <a:t>nối</a:t>
            </a:r>
            <a:r>
              <a:rPr lang="vi-VN" dirty="0"/>
              <a:t> NC </a:t>
            </a:r>
            <a:r>
              <a:rPr lang="vi-VN" dirty="0" err="1"/>
              <a:t>với</a:t>
            </a:r>
            <a:r>
              <a:rPr lang="vi-VN" dirty="0"/>
              <a:t> C</a:t>
            </a:r>
          </a:p>
          <a:p>
            <a:r>
              <a:rPr lang="vi-VN" dirty="0"/>
              <a:t>Khi </a:t>
            </a:r>
            <a:r>
              <a:rPr lang="vi-VN" dirty="0" err="1"/>
              <a:t>có</a:t>
            </a:r>
            <a:r>
              <a:rPr lang="vi-VN" dirty="0"/>
              <a:t> dông </a:t>
            </a:r>
            <a:r>
              <a:rPr lang="vi-VN" dirty="0" err="1"/>
              <a:t>điện</a:t>
            </a:r>
            <a:r>
              <a:rPr lang="vi-VN" dirty="0"/>
              <a:t> đi qua </a:t>
            </a:r>
            <a:r>
              <a:rPr lang="vi-VN" dirty="0" err="1"/>
              <a:t>relay</a:t>
            </a:r>
            <a:endParaRPr lang="vi-VN" dirty="0"/>
          </a:p>
          <a:p>
            <a:r>
              <a:rPr lang="vi-VN" dirty="0" err="1"/>
              <a:t>Dòng</a:t>
            </a:r>
            <a:r>
              <a:rPr lang="vi-VN" dirty="0"/>
              <a:t> </a:t>
            </a:r>
            <a:r>
              <a:rPr lang="vi-VN" dirty="0" err="1"/>
              <a:t>này</a:t>
            </a:r>
            <a:r>
              <a:rPr lang="vi-VN" dirty="0"/>
              <a:t> </a:t>
            </a:r>
            <a:r>
              <a:rPr lang="vi-VN" dirty="0" err="1"/>
              <a:t>làm</a:t>
            </a:r>
            <a:r>
              <a:rPr lang="vi-VN" dirty="0"/>
              <a:t> </a:t>
            </a:r>
            <a:r>
              <a:rPr lang="vi-VN" dirty="0" err="1"/>
              <a:t>cuộn</a:t>
            </a:r>
            <a:r>
              <a:rPr lang="vi-VN" dirty="0"/>
              <a:t> </a:t>
            </a:r>
            <a:r>
              <a:rPr lang="vi-VN" dirty="0" err="1"/>
              <a:t>hút</a:t>
            </a:r>
            <a:r>
              <a:rPr lang="vi-VN" dirty="0"/>
              <a:t> </a:t>
            </a:r>
            <a:r>
              <a:rPr lang="vi-VN" dirty="0" err="1"/>
              <a:t>của</a:t>
            </a:r>
            <a:r>
              <a:rPr lang="vi-VN" dirty="0"/>
              <a:t> </a:t>
            </a:r>
            <a:r>
              <a:rPr lang="vi-VN" dirty="0" err="1"/>
              <a:t>relay</a:t>
            </a:r>
            <a:r>
              <a:rPr lang="vi-VN" dirty="0"/>
              <a:t> </a:t>
            </a:r>
            <a:r>
              <a:rPr lang="vi-VN" dirty="0" err="1"/>
              <a:t>hoạt</a:t>
            </a:r>
            <a:r>
              <a:rPr lang="vi-VN" dirty="0"/>
              <a:t> </a:t>
            </a:r>
            <a:r>
              <a:rPr lang="vi-VN" dirty="0" err="1"/>
              <a:t>động</a:t>
            </a:r>
            <a:r>
              <a:rPr lang="vi-VN" dirty="0"/>
              <a:t> </a:t>
            </a:r>
            <a:r>
              <a:rPr lang="vi-VN" dirty="0" err="1"/>
              <a:t>và</a:t>
            </a:r>
            <a:r>
              <a:rPr lang="vi-VN" dirty="0"/>
              <a:t> </a:t>
            </a:r>
            <a:r>
              <a:rPr lang="vi-VN" dirty="0" err="1"/>
              <a:t>hút</a:t>
            </a:r>
            <a:r>
              <a:rPr lang="vi-VN" dirty="0"/>
              <a:t> </a:t>
            </a:r>
            <a:r>
              <a:rPr lang="vi-VN" dirty="0" err="1"/>
              <a:t>tiếp</a:t>
            </a:r>
            <a:r>
              <a:rPr lang="vi-VN" dirty="0"/>
              <a:t> </a:t>
            </a:r>
            <a:r>
              <a:rPr lang="vi-VN" dirty="0" err="1"/>
              <a:t>điểm</a:t>
            </a:r>
            <a:r>
              <a:rPr lang="vi-VN" dirty="0"/>
              <a:t> </a:t>
            </a:r>
            <a:r>
              <a:rPr lang="vi-VN" dirty="0" err="1"/>
              <a:t>từ</a:t>
            </a:r>
            <a:r>
              <a:rPr lang="vi-VN" dirty="0"/>
              <a:t> NC </a:t>
            </a:r>
            <a:r>
              <a:rPr lang="vi-VN" dirty="0" err="1"/>
              <a:t>về</a:t>
            </a:r>
            <a:r>
              <a:rPr lang="vi-VN" dirty="0"/>
              <a:t> NO , </a:t>
            </a:r>
            <a:r>
              <a:rPr lang="vi-VN" dirty="0" err="1"/>
              <a:t>nối</a:t>
            </a:r>
            <a:r>
              <a:rPr lang="vi-VN" dirty="0"/>
              <a:t> NO </a:t>
            </a:r>
            <a:r>
              <a:rPr lang="vi-VN" dirty="0" err="1"/>
              <a:t>với</a:t>
            </a:r>
            <a:r>
              <a:rPr lang="vi-VN" dirty="0"/>
              <a:t> C</a:t>
            </a:r>
          </a:p>
        </p:txBody>
      </p:sp>
    </p:spTree>
    <p:extLst>
      <p:ext uri="{BB962C8B-B14F-4D97-AF65-F5344CB8AC3E}">
        <p14:creationId xmlns:p14="http://schemas.microsoft.com/office/powerpoint/2010/main" val="1491157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a:solidFill>
                  <a:schemeClr val="tx1"/>
                </a:solidFill>
                <a:effectLst/>
                <a:latin typeface="+mn-lt"/>
                <a:ea typeface="+mn-ea"/>
                <a:cs typeface="+mn-cs"/>
              </a:rPr>
              <a:t>Là phiên bản nâng cấp của SRF04, cảm biến khoảng cách siêu âm HY-SRF05 được sử dụng rất phổ biến để xác định khoảng cách vì RẺ và CHÍNH XÁC. Cảm biến sử dụng sóng siêu âm và có thể đo khoảng cách trong khoảng từ 2 -&gt; 450 cm, với độ chính xác gần như chỉ phụ thuộc vào cách lập trình, đồng thời dễ dàng kết nối với các MCU (Arduino, DSP, AVR, PIC, ARM…).</a:t>
            </a:r>
          </a:p>
          <a:p>
            <a:endParaRPr lang="vi-VN" sz="1100" kern="1200" dirty="0">
              <a:solidFill>
                <a:schemeClr val="tx1"/>
              </a:solidFill>
              <a:effectLst/>
              <a:latin typeface="+mn-lt"/>
              <a:ea typeface="+mn-ea"/>
              <a:cs typeface="+mn-cs"/>
            </a:endParaRPr>
          </a:p>
          <a:p>
            <a:r>
              <a:rPr lang="vi-VN" sz="1100" kern="1200" dirty="0">
                <a:solidFill>
                  <a:schemeClr val="tx1"/>
                </a:solidFill>
                <a:effectLst/>
                <a:latin typeface="+mn-lt"/>
                <a:ea typeface="+mn-ea"/>
                <a:cs typeface="+mn-cs"/>
              </a:rPr>
              <a:t>Để đo khoảng cách, ta sẽ phát 1 xung rất ngắn (5 microSeconds - ú) từ chân </a:t>
            </a:r>
            <a:r>
              <a:rPr lang="vi-VN" sz="1100" b="1" kern="1200" dirty="0">
                <a:solidFill>
                  <a:schemeClr val="tx1"/>
                </a:solidFill>
                <a:effectLst/>
                <a:latin typeface="+mn-lt"/>
                <a:ea typeface="+mn-ea"/>
                <a:cs typeface="+mn-cs"/>
              </a:rPr>
              <a:t>Trig. </a:t>
            </a:r>
            <a:r>
              <a:rPr lang="vi-VN" sz="1100" kern="1200" dirty="0">
                <a:solidFill>
                  <a:schemeClr val="tx1"/>
                </a:solidFill>
                <a:effectLst/>
                <a:latin typeface="+mn-lt"/>
                <a:ea typeface="+mn-ea"/>
                <a:cs typeface="+mn-cs"/>
              </a:rPr>
              <a:t>Sau đó, cảm biến sẽ tạo ra 1 xung HIGH ở chân </a:t>
            </a:r>
            <a:r>
              <a:rPr lang="vi-VN" sz="1100" b="1" kern="1200" dirty="0">
                <a:solidFill>
                  <a:schemeClr val="tx1"/>
                </a:solidFill>
                <a:effectLst/>
                <a:latin typeface="+mn-lt"/>
                <a:ea typeface="+mn-ea"/>
                <a:cs typeface="+mn-cs"/>
              </a:rPr>
              <a:t>Echo</a:t>
            </a:r>
            <a:r>
              <a:rPr lang="vi-VN" sz="1100" kern="1200" dirty="0">
                <a:solidFill>
                  <a:schemeClr val="tx1"/>
                </a:solidFill>
                <a:effectLst/>
                <a:latin typeface="+mn-lt"/>
                <a:ea typeface="+mn-ea"/>
                <a:cs typeface="+mn-cs"/>
              </a:rPr>
              <a:t> cho đến khi nhận lại được sóng phản xạ ở pin này. Chiều rộng của xung sẽ bằng với thời gian sóng siêu âm được phát từ cảm biển và quay trở lại. </a:t>
            </a:r>
          </a:p>
          <a:p>
            <a:r>
              <a:rPr lang="vi-VN" sz="1100" kern="1200" dirty="0">
                <a:solidFill>
                  <a:schemeClr val="tx1"/>
                </a:solidFill>
                <a:effectLst/>
                <a:latin typeface="+mn-lt"/>
                <a:ea typeface="+mn-ea"/>
                <a:cs typeface="+mn-cs"/>
              </a:rPr>
              <a:t>Tốc độ của âm thanh trong không khí là 340 m/s (hằng số vật lý), tương đương với 29,412 microSeconds/cm (10</a:t>
            </a:r>
            <a:r>
              <a:rPr lang="vi-VN" sz="1100" kern="1200" baseline="30000" dirty="0">
                <a:solidFill>
                  <a:schemeClr val="tx1"/>
                </a:solidFill>
                <a:effectLst/>
                <a:latin typeface="+mn-lt"/>
                <a:ea typeface="+mn-ea"/>
                <a:cs typeface="+mn-cs"/>
              </a:rPr>
              <a:t>6</a:t>
            </a:r>
            <a:r>
              <a:rPr lang="vi-VN" sz="1100" kern="1200" dirty="0">
                <a:solidFill>
                  <a:schemeClr val="tx1"/>
                </a:solidFill>
                <a:effectLst/>
                <a:latin typeface="+mn-lt"/>
                <a:ea typeface="+mn-ea"/>
                <a:cs typeface="+mn-cs"/>
              </a:rPr>
              <a:t> / (340*100)). Khi đã tính được thời gian, ta sẽ chia cho 29,412 để nhận được khoảng cách</a:t>
            </a:r>
            <a:endParaRPr lang="vi-VN" dirty="0"/>
          </a:p>
        </p:txBody>
      </p:sp>
    </p:spTree>
    <p:extLst>
      <p:ext uri="{BB962C8B-B14F-4D97-AF65-F5344CB8AC3E}">
        <p14:creationId xmlns:p14="http://schemas.microsoft.com/office/powerpoint/2010/main" val="3025452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a:solidFill>
                  <a:schemeClr val="tx1"/>
                </a:solidFill>
                <a:effectLst/>
                <a:latin typeface="+mn-lt"/>
                <a:ea typeface="+mn-ea"/>
                <a:cs typeface="+mn-cs"/>
              </a:rPr>
              <a:t>Là phiên bản nâng cấp của SRF04, cảm biến khoảng cách siêu âm HY-SRF05 được sử dụng rất phổ biến để xác định khoảng cách vì RẺ và CHÍNH XÁC. Cảm biến sử dụng sóng siêu âm và có thể đo khoảng cách trong khoảng từ 2 -&gt; 450 cm, với độ chính xác gần như chỉ phụ thuộc vào cách lập trình, đồng thời dễ dàng kết nối với các MCU (Arduino, DSP, AVR, PIC, ARM…).</a:t>
            </a:r>
          </a:p>
          <a:p>
            <a:endParaRPr lang="vi-VN" sz="1100" kern="1200" dirty="0">
              <a:solidFill>
                <a:schemeClr val="tx1"/>
              </a:solidFill>
              <a:effectLst/>
              <a:latin typeface="+mn-lt"/>
              <a:ea typeface="+mn-ea"/>
              <a:cs typeface="+mn-cs"/>
            </a:endParaRPr>
          </a:p>
          <a:p>
            <a:r>
              <a:rPr lang="vi-VN" sz="1100" kern="1200" dirty="0">
                <a:solidFill>
                  <a:schemeClr val="tx1"/>
                </a:solidFill>
                <a:effectLst/>
                <a:latin typeface="+mn-lt"/>
                <a:ea typeface="+mn-ea"/>
                <a:cs typeface="+mn-cs"/>
              </a:rPr>
              <a:t>Để đo khoảng cách, ta sẽ phát 1 xung rất ngắn (5 microSeconds - ú) từ chân </a:t>
            </a:r>
            <a:r>
              <a:rPr lang="vi-VN" sz="1100" b="1" kern="1200" dirty="0">
                <a:solidFill>
                  <a:schemeClr val="tx1"/>
                </a:solidFill>
                <a:effectLst/>
                <a:latin typeface="+mn-lt"/>
                <a:ea typeface="+mn-ea"/>
                <a:cs typeface="+mn-cs"/>
              </a:rPr>
              <a:t>Trig. </a:t>
            </a:r>
            <a:r>
              <a:rPr lang="vi-VN" sz="1100" kern="1200" dirty="0">
                <a:solidFill>
                  <a:schemeClr val="tx1"/>
                </a:solidFill>
                <a:effectLst/>
                <a:latin typeface="+mn-lt"/>
                <a:ea typeface="+mn-ea"/>
                <a:cs typeface="+mn-cs"/>
              </a:rPr>
              <a:t>Sau đó, cảm biến sẽ tạo ra 1 xung HIGH ở chân </a:t>
            </a:r>
            <a:r>
              <a:rPr lang="vi-VN" sz="1100" b="1" kern="1200" dirty="0">
                <a:solidFill>
                  <a:schemeClr val="tx1"/>
                </a:solidFill>
                <a:effectLst/>
                <a:latin typeface="+mn-lt"/>
                <a:ea typeface="+mn-ea"/>
                <a:cs typeface="+mn-cs"/>
              </a:rPr>
              <a:t>Echo</a:t>
            </a:r>
            <a:r>
              <a:rPr lang="vi-VN" sz="1100" kern="1200" dirty="0">
                <a:solidFill>
                  <a:schemeClr val="tx1"/>
                </a:solidFill>
                <a:effectLst/>
                <a:latin typeface="+mn-lt"/>
                <a:ea typeface="+mn-ea"/>
                <a:cs typeface="+mn-cs"/>
              </a:rPr>
              <a:t> cho đến khi nhận lại được sóng phản xạ ở pin này. Chiều rộng của xung sẽ bằng với thời gian sóng siêu âm được phát từ cảm biển và quay trở lại. </a:t>
            </a:r>
          </a:p>
          <a:p>
            <a:r>
              <a:rPr lang="vi-VN" sz="1100" kern="1200" dirty="0">
                <a:solidFill>
                  <a:schemeClr val="tx1"/>
                </a:solidFill>
                <a:effectLst/>
                <a:latin typeface="+mn-lt"/>
                <a:ea typeface="+mn-ea"/>
                <a:cs typeface="+mn-cs"/>
              </a:rPr>
              <a:t>Tốc độ của âm thanh trong không khí là 340 m/s (hằng số vật lý), tương đương với 29,412 microSeconds/cm (10</a:t>
            </a:r>
            <a:r>
              <a:rPr lang="vi-VN" sz="1100" kern="1200" baseline="30000" dirty="0">
                <a:solidFill>
                  <a:schemeClr val="tx1"/>
                </a:solidFill>
                <a:effectLst/>
                <a:latin typeface="+mn-lt"/>
                <a:ea typeface="+mn-ea"/>
                <a:cs typeface="+mn-cs"/>
              </a:rPr>
              <a:t>6</a:t>
            </a:r>
            <a:r>
              <a:rPr lang="vi-VN" sz="1100" kern="1200" dirty="0">
                <a:solidFill>
                  <a:schemeClr val="tx1"/>
                </a:solidFill>
                <a:effectLst/>
                <a:latin typeface="+mn-lt"/>
                <a:ea typeface="+mn-ea"/>
                <a:cs typeface="+mn-cs"/>
              </a:rPr>
              <a:t> / (340*100)). Khi đã tính được thời gian, ta sẽ chia cho 29,412 để nhận được khoảng cách</a:t>
            </a:r>
            <a:endParaRPr lang="vi-VN" dirty="0"/>
          </a:p>
        </p:txBody>
      </p:sp>
    </p:spTree>
    <p:extLst>
      <p:ext uri="{BB962C8B-B14F-4D97-AF65-F5344CB8AC3E}">
        <p14:creationId xmlns:p14="http://schemas.microsoft.com/office/powerpoint/2010/main" val="69461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407335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Phần demo sản phẩm, em xin được trình bày sau khi hết bài thuyết trình này</a:t>
            </a:r>
          </a:p>
        </p:txBody>
      </p:sp>
    </p:spTree>
    <p:extLst>
      <p:ext uri="{BB962C8B-B14F-4D97-AF65-F5344CB8AC3E}">
        <p14:creationId xmlns:p14="http://schemas.microsoft.com/office/powerpoint/2010/main" val="1952826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a:t>
            </a:r>
            <a:r>
              <a:rPr lang="vi-VN" dirty="0" err="1"/>
              <a:t>thời</a:t>
            </a:r>
            <a:r>
              <a:rPr lang="vi-VN" dirty="0"/>
              <a:t> gian </a:t>
            </a:r>
            <a:r>
              <a:rPr lang="vi-VN" dirty="0" err="1"/>
              <a:t>nỗ</a:t>
            </a:r>
            <a:r>
              <a:rPr lang="vi-VN" dirty="0"/>
              <a:t> </a:t>
            </a:r>
            <a:r>
              <a:rPr lang="vi-VN" dirty="0" err="1"/>
              <a:t>lực</a:t>
            </a:r>
            <a:r>
              <a:rPr lang="vi-VN" dirty="0"/>
              <a:t> </a:t>
            </a:r>
            <a:r>
              <a:rPr lang="vi-VN" dirty="0" err="1"/>
              <a:t>tìm</a:t>
            </a:r>
            <a:r>
              <a:rPr lang="vi-VN" dirty="0"/>
              <a:t> </a:t>
            </a:r>
            <a:r>
              <a:rPr lang="vi-VN" dirty="0" err="1"/>
              <a:t>hiểu</a:t>
            </a:r>
            <a:r>
              <a:rPr lang="vi-VN" dirty="0"/>
              <a:t>, nghiên </a:t>
            </a:r>
            <a:r>
              <a:rPr lang="vi-VN" dirty="0" err="1"/>
              <a:t>cứu</a:t>
            </a:r>
            <a:r>
              <a:rPr lang="vi-VN" dirty="0"/>
              <a:t> &amp; </a:t>
            </a:r>
            <a:r>
              <a:rPr lang="vi-VN" dirty="0" err="1"/>
              <a:t>hoàn</a:t>
            </a:r>
            <a:r>
              <a:rPr lang="vi-VN" dirty="0"/>
              <a:t> </a:t>
            </a:r>
            <a:r>
              <a:rPr lang="vi-VN" dirty="0" err="1"/>
              <a:t>thiện</a:t>
            </a:r>
            <a:r>
              <a:rPr lang="vi-VN" dirty="0"/>
              <a:t>.</a:t>
            </a:r>
          </a:p>
          <a:p>
            <a:r>
              <a:rPr lang="vi-VN" dirty="0"/>
              <a:t>tuy </a:t>
            </a:r>
            <a:r>
              <a:rPr lang="vi-VN" dirty="0" err="1"/>
              <a:t>còn</a:t>
            </a:r>
            <a:r>
              <a:rPr lang="vi-VN" dirty="0"/>
              <a:t> </a:t>
            </a:r>
            <a:r>
              <a:rPr lang="vi-VN" dirty="0" err="1"/>
              <a:t>nhiều</a:t>
            </a:r>
            <a:r>
              <a:rPr lang="vi-VN" dirty="0"/>
              <a:t> sai </a:t>
            </a:r>
            <a:r>
              <a:rPr lang="vi-VN" dirty="0" err="1"/>
              <a:t>sót</a:t>
            </a:r>
            <a:r>
              <a:rPr lang="vi-VN" dirty="0"/>
              <a:t> </a:t>
            </a:r>
            <a:r>
              <a:rPr lang="vi-VN" dirty="0" err="1"/>
              <a:t>và</a:t>
            </a:r>
            <a:r>
              <a:rPr lang="vi-VN" dirty="0"/>
              <a:t> </a:t>
            </a:r>
            <a:r>
              <a:rPr lang="vi-VN" dirty="0" err="1"/>
              <a:t>khó</a:t>
            </a:r>
            <a:r>
              <a:rPr lang="vi-VN" dirty="0"/>
              <a:t> khăn.</a:t>
            </a:r>
          </a:p>
          <a:p>
            <a:r>
              <a:rPr lang="vi-VN" dirty="0"/>
              <a:t>Nhưng nhờ sự hướng dẫn của quý thầy cô. Đề tài của nhóm em cơ bản đã thanh công</a:t>
            </a:r>
          </a:p>
          <a:p>
            <a:endParaRPr lang="vi-VN" dirty="0"/>
          </a:p>
          <a:p>
            <a:r>
              <a:rPr lang="vi-VN" dirty="0" err="1"/>
              <a:t>Và</a:t>
            </a:r>
            <a:r>
              <a:rPr lang="vi-VN" dirty="0"/>
              <a:t> em </a:t>
            </a:r>
            <a:r>
              <a:rPr lang="vi-VN" dirty="0" err="1"/>
              <a:t>đã</a:t>
            </a:r>
            <a:r>
              <a:rPr lang="vi-VN" dirty="0"/>
              <a:t> thu </a:t>
            </a:r>
            <a:r>
              <a:rPr lang="vi-VN" dirty="0" err="1"/>
              <a:t>được</a:t>
            </a:r>
            <a:r>
              <a:rPr lang="vi-VN" dirty="0"/>
              <a:t> </a:t>
            </a:r>
            <a:r>
              <a:rPr lang="vi-VN" dirty="0" err="1"/>
              <a:t>những</a:t>
            </a:r>
            <a:r>
              <a:rPr lang="vi-VN" dirty="0"/>
              <a:t> </a:t>
            </a:r>
            <a:r>
              <a:rPr lang="vi-VN" dirty="0" err="1"/>
              <a:t>kết</a:t>
            </a:r>
            <a:r>
              <a:rPr lang="vi-VN" dirty="0"/>
              <a:t> </a:t>
            </a:r>
            <a:r>
              <a:rPr lang="vi-VN" dirty="0" err="1"/>
              <a:t>quả</a:t>
            </a:r>
            <a:r>
              <a:rPr lang="vi-VN" dirty="0"/>
              <a:t> sau</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err="1">
                <a:solidFill>
                  <a:schemeClr val="tx1"/>
                </a:solidFill>
                <a:effectLst/>
                <a:latin typeface="+mn-lt"/>
                <a:ea typeface="+mn-ea"/>
                <a:cs typeface="+mn-cs"/>
              </a:rPr>
              <a:t>Cuối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cùng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bài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hoàn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thành</a:t>
            </a:r>
            <a:r>
              <a:rPr lang="en-US" sz="1100" kern="1200" dirty="0">
                <a:solidFill>
                  <a:schemeClr val="tx1"/>
                </a:solidFill>
                <a:effectLst/>
                <a:latin typeface="+mn-lt"/>
                <a:ea typeface="+mn-ea"/>
                <a:cs typeface="+mn-cs"/>
              </a:rPr>
              <a:t>, bao </a:t>
            </a:r>
            <a:r>
              <a:rPr lang="en-US" sz="1100" kern="1200" dirty="0" err="1">
                <a:solidFill>
                  <a:schemeClr val="tx1"/>
                </a:solidFill>
                <a:effectLst/>
                <a:latin typeface="+mn-lt"/>
                <a:ea typeface="+mn-ea"/>
                <a:cs typeface="+mn-cs"/>
              </a:rPr>
              <a:t>gồm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những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nội</a:t>
            </a:r>
            <a:r>
              <a:rPr lang="en-US" sz="1100" kern="1200" dirty="0">
                <a:solidFill>
                  <a:schemeClr val="tx1"/>
                </a:solidFill>
                <a:effectLst/>
                <a:latin typeface="+mn-lt"/>
                <a:ea typeface="+mn-ea"/>
                <a:cs typeface="+mn-cs"/>
              </a:rPr>
              <a:t> dung </a:t>
            </a:r>
            <a:r>
              <a:rPr lang="en-US" sz="1100" kern="1200" dirty="0" err="1">
                <a:solidFill>
                  <a:schemeClr val="tx1"/>
                </a:solidFill>
                <a:effectLst/>
                <a:latin typeface="+mn-lt"/>
                <a:ea typeface="+mn-ea"/>
                <a:cs typeface="+mn-cs"/>
              </a:rPr>
              <a:t>cơ</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bản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về</a:t>
            </a:r>
            <a:r>
              <a:rPr lang="en-US" sz="1100" kern="1200" dirty="0">
                <a:solidFill>
                  <a:schemeClr val="tx1"/>
                </a:solidFill>
                <a:effectLst/>
                <a:latin typeface="+mn-lt"/>
                <a:ea typeface="+mn-ea"/>
                <a:cs typeface="+mn-cs"/>
              </a:rPr>
              <a:t> WEB </a:t>
            </a:r>
            <a:r>
              <a:rPr lang="vi-VN" sz="1100" kern="1200" dirty="0">
                <a:solidFill>
                  <a:schemeClr val="tx1"/>
                </a:solidFill>
                <a:effectLst/>
                <a:latin typeface="+mn-lt"/>
                <a:ea typeface="+mn-ea"/>
                <a:cs typeface="+mn-cs"/>
              </a:rPr>
              <a:t>bán hàng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cũng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như</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ứng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dụng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giản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nó</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tuy</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để</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nghiên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cứu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sâu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lĩnh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vực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này</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cần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tìm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hiểu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nữa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vận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dụng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nữa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mới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nắm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bắt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được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hết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sức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mạnh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thật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sự</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HTML, CSS, JS.</a:t>
            </a:r>
          </a:p>
          <a:p>
            <a:endParaRPr lang="en-US" sz="1100" kern="1200" dirty="0">
              <a:solidFill>
                <a:schemeClr val="tx1"/>
              </a:solidFill>
              <a:effectLst/>
              <a:latin typeface="+mn-lt"/>
              <a:ea typeface="+mn-ea"/>
              <a:cs typeface="+mn-cs"/>
            </a:endParaRPr>
          </a:p>
          <a:p>
            <a:r>
              <a:rPr lang="vi-VN" sz="1100" kern="1200" dirty="0">
                <a:solidFill>
                  <a:schemeClr val="tx1"/>
                </a:solidFill>
                <a:effectLst/>
                <a:latin typeface="+mn-lt"/>
                <a:ea typeface="+mn-ea"/>
                <a:cs typeface="+mn-cs"/>
              </a:rPr>
              <a:t>Hy vọng với những hướng phát triển nêu trên cùng với những ý tưởng, góp ý khác của các quý thầy cô giáo, các bạn đọc sẽ phát triển hơn nữa đề tài này, khắc phục những hạn chế, tồn tại của đề tài, làm cho đề tài trở nên phong phú hơn, mang tính ứng dụng cao hơn vào trong thực tế cuộc sống, phục vụ cho những lợi ích trong tương lai.</a:t>
            </a:r>
          </a:p>
        </p:txBody>
      </p:sp>
    </p:spTree>
    <p:extLst>
      <p:ext uri="{BB962C8B-B14F-4D97-AF65-F5344CB8AC3E}">
        <p14:creationId xmlns:p14="http://schemas.microsoft.com/office/powerpoint/2010/main" val="217838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vi-VN" dirty="0" err="1"/>
              <a:t>Bài</a:t>
            </a:r>
            <a:r>
              <a:rPr lang="vi-VN" dirty="0"/>
              <a:t> </a:t>
            </a:r>
            <a:r>
              <a:rPr lang="vi-VN" dirty="0" err="1"/>
              <a:t>thuyết</a:t>
            </a:r>
            <a:r>
              <a:rPr lang="vi-VN" dirty="0"/>
              <a:t> </a:t>
            </a:r>
            <a:r>
              <a:rPr lang="vi-VN" dirty="0" err="1"/>
              <a:t>trình</a:t>
            </a:r>
            <a:r>
              <a:rPr lang="vi-VN" dirty="0"/>
              <a:t> </a:t>
            </a:r>
            <a:r>
              <a:rPr lang="vi-VN" dirty="0" err="1"/>
              <a:t>của</a:t>
            </a:r>
            <a:r>
              <a:rPr lang="vi-VN" dirty="0"/>
              <a:t> em </a:t>
            </a:r>
            <a:r>
              <a:rPr lang="vi-VN" dirty="0" err="1"/>
              <a:t>đến</a:t>
            </a:r>
            <a:r>
              <a:rPr lang="vi-VN" dirty="0"/>
              <a:t> đây </a:t>
            </a:r>
            <a:r>
              <a:rPr lang="vi-VN" dirty="0" err="1"/>
              <a:t>là</a:t>
            </a:r>
            <a:r>
              <a:rPr lang="vi-VN" dirty="0"/>
              <a:t> </a:t>
            </a:r>
            <a:r>
              <a:rPr lang="vi-VN" dirty="0" err="1"/>
              <a:t>kết</a:t>
            </a:r>
            <a:r>
              <a:rPr lang="vi-VN" dirty="0"/>
              <a:t> </a:t>
            </a:r>
            <a:r>
              <a:rPr lang="vi-VN" dirty="0" err="1"/>
              <a:t>thúc</a:t>
            </a:r>
            <a:endParaRPr lang="vi-VN" dirty="0"/>
          </a:p>
          <a:p>
            <a:pPr lvl="0">
              <a:spcBef>
                <a:spcPts val="0"/>
              </a:spcBef>
              <a:buNone/>
            </a:pPr>
            <a:r>
              <a:rPr lang="vi-VN" dirty="0" err="1"/>
              <a:t>Cảm</a:t>
            </a:r>
            <a:r>
              <a:rPr lang="vi-VN" dirty="0"/>
              <a:t> ơn </a:t>
            </a:r>
            <a:r>
              <a:rPr lang="vi-VN" dirty="0" err="1"/>
              <a:t>quý</a:t>
            </a:r>
            <a:r>
              <a:rPr lang="vi-VN" dirty="0"/>
              <a:t> </a:t>
            </a:r>
            <a:r>
              <a:rPr lang="vi-VN" dirty="0" err="1"/>
              <a:t>thầy</a:t>
            </a:r>
            <a:r>
              <a:rPr lang="vi-VN" dirty="0"/>
              <a:t> cô </a:t>
            </a:r>
            <a:r>
              <a:rPr lang="vi-VN" dirty="0" err="1"/>
              <a:t>và</a:t>
            </a:r>
            <a:r>
              <a:rPr lang="vi-VN" dirty="0"/>
              <a:t> </a:t>
            </a:r>
            <a:r>
              <a:rPr lang="vi-VN" dirty="0" err="1"/>
              <a:t>các</a:t>
            </a:r>
            <a:r>
              <a:rPr lang="vi-VN" dirty="0"/>
              <a:t> </a:t>
            </a:r>
            <a:r>
              <a:rPr lang="vi-VN" dirty="0" err="1"/>
              <a:t>bạn</a:t>
            </a:r>
            <a:r>
              <a:rPr lang="vi-VN" dirty="0"/>
              <a:t> </a:t>
            </a:r>
            <a:r>
              <a:rPr lang="vi-VN" dirty="0" err="1"/>
              <a:t>đã</a:t>
            </a:r>
            <a:r>
              <a:rPr lang="vi-VN" dirty="0"/>
              <a:t> </a:t>
            </a:r>
            <a:r>
              <a:rPr lang="vi-VN" dirty="0" err="1"/>
              <a:t>lắng</a:t>
            </a:r>
            <a:r>
              <a:rPr lang="vi-VN" dirty="0"/>
              <a:t> nghe</a:t>
            </a:r>
          </a:p>
          <a:p>
            <a:pPr lvl="0">
              <a:spcBef>
                <a:spcPts val="0"/>
              </a:spcBef>
              <a:buNone/>
            </a:pPr>
            <a:endParaRPr lang="vi-VN" dirty="0"/>
          </a:p>
          <a:p>
            <a:pPr lvl="0">
              <a:spcBef>
                <a:spcPts val="0"/>
              </a:spcBef>
              <a:buNone/>
            </a:pPr>
            <a:r>
              <a:rPr lang="vi-VN" dirty="0"/>
              <a:t>Xin </a:t>
            </a:r>
            <a:r>
              <a:rPr lang="vi-VN" dirty="0" err="1"/>
              <a:t>mời</a:t>
            </a:r>
            <a:r>
              <a:rPr lang="vi-VN" dirty="0"/>
              <a:t> </a:t>
            </a:r>
            <a:r>
              <a:rPr lang="vi-VN" dirty="0" err="1"/>
              <a:t>các</a:t>
            </a:r>
            <a:r>
              <a:rPr lang="vi-VN" dirty="0"/>
              <a:t> </a:t>
            </a:r>
            <a:r>
              <a:rPr lang="vi-VN" dirty="0" err="1"/>
              <a:t>thầy</a:t>
            </a:r>
            <a:r>
              <a:rPr lang="vi-VN" dirty="0"/>
              <a:t> cô </a:t>
            </a:r>
            <a:r>
              <a:rPr lang="vi-VN" dirty="0" err="1"/>
              <a:t>đặt</a:t>
            </a:r>
            <a:r>
              <a:rPr lang="vi-VN" dirty="0"/>
              <a:t> câu </a:t>
            </a:r>
            <a:r>
              <a:rPr lang="vi-VN" dirty="0" err="1"/>
              <a:t>hỏi</a:t>
            </a:r>
            <a:endParaRPr dirty="0"/>
          </a:p>
        </p:txBody>
      </p:sp>
    </p:spTree>
    <p:extLst>
      <p:ext uri="{BB962C8B-B14F-4D97-AF65-F5344CB8AC3E}">
        <p14:creationId xmlns:p14="http://schemas.microsoft.com/office/powerpoint/2010/main" val="318753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2735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Bài</a:t>
            </a:r>
            <a:r>
              <a:rPr lang="vi-VN" dirty="0"/>
              <a:t> </a:t>
            </a:r>
            <a:r>
              <a:rPr lang="vi-VN" dirty="0" err="1"/>
              <a:t>báo</a:t>
            </a:r>
            <a:r>
              <a:rPr lang="vi-VN" dirty="0"/>
              <a:t> </a:t>
            </a:r>
            <a:r>
              <a:rPr lang="vi-VN" dirty="0" err="1"/>
              <a:t>cáo</a:t>
            </a:r>
            <a:r>
              <a:rPr lang="vi-VN" dirty="0"/>
              <a:t> </a:t>
            </a:r>
            <a:r>
              <a:rPr lang="vi-VN" dirty="0" err="1"/>
              <a:t>đề</a:t>
            </a:r>
            <a:r>
              <a:rPr lang="vi-VN" dirty="0"/>
              <a:t> </a:t>
            </a:r>
            <a:r>
              <a:rPr lang="vi-VN" dirty="0" err="1"/>
              <a:t>tài</a:t>
            </a:r>
            <a:r>
              <a:rPr lang="vi-VN" dirty="0"/>
              <a:t> </a:t>
            </a:r>
            <a:r>
              <a:rPr lang="vi-VN" dirty="0" err="1"/>
              <a:t>có</a:t>
            </a:r>
            <a:r>
              <a:rPr lang="vi-VN" dirty="0"/>
              <a:t> 4 </a:t>
            </a:r>
            <a:r>
              <a:rPr lang="vi-VN" dirty="0" err="1"/>
              <a:t>phần</a:t>
            </a:r>
            <a:r>
              <a:rPr lang="vi-VN" dirty="0"/>
              <a:t> </a:t>
            </a:r>
            <a:r>
              <a:rPr lang="vi-VN" dirty="0" err="1"/>
              <a:t>chính</a:t>
            </a:r>
            <a:endParaRPr lang="vi-VN" dirty="0"/>
          </a:p>
          <a:p>
            <a:r>
              <a:rPr lang="vi-VN" dirty="0" err="1"/>
              <a:t>Phần</a:t>
            </a:r>
            <a:r>
              <a:rPr lang="vi-VN" dirty="0"/>
              <a:t> </a:t>
            </a:r>
            <a:r>
              <a:rPr lang="vi-VN" dirty="0" err="1"/>
              <a:t>đầu</a:t>
            </a:r>
            <a:r>
              <a:rPr lang="vi-VN" dirty="0"/>
              <a:t> tiên “ … “</a:t>
            </a:r>
          </a:p>
        </p:txBody>
      </p:sp>
    </p:spTree>
    <p:extLst>
      <p:ext uri="{BB962C8B-B14F-4D97-AF65-F5344CB8AC3E}">
        <p14:creationId xmlns:p14="http://schemas.microsoft.com/office/powerpoint/2010/main" val="1754926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90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lvl="0">
              <a:spcBef>
                <a:spcPts val="0"/>
              </a:spcBef>
              <a:buNone/>
            </a:pPr>
            <a:r>
              <a:rPr lang="vi-VN" dirty="0" err="1"/>
              <a:t>Lời</a:t>
            </a:r>
            <a:r>
              <a:rPr lang="vi-VN" dirty="0"/>
              <a:t> </a:t>
            </a:r>
            <a:r>
              <a:rPr lang="vi-VN" dirty="0" err="1"/>
              <a:t>đầu</a:t>
            </a:r>
            <a:r>
              <a:rPr lang="vi-VN" dirty="0"/>
              <a:t> tiên cho em </a:t>
            </a:r>
            <a:r>
              <a:rPr lang="vi-VN" dirty="0" err="1"/>
              <a:t>gửi</a:t>
            </a:r>
            <a:r>
              <a:rPr lang="vi-VN" dirty="0"/>
              <a:t> </a:t>
            </a:r>
            <a:r>
              <a:rPr lang="vi-VN" dirty="0" err="1"/>
              <a:t>lời</a:t>
            </a:r>
            <a:r>
              <a:rPr lang="vi-VN" dirty="0"/>
              <a:t> chao </a:t>
            </a:r>
            <a:r>
              <a:rPr lang="vi-VN" dirty="0" err="1"/>
              <a:t>và</a:t>
            </a:r>
            <a:r>
              <a:rPr lang="vi-VN" dirty="0"/>
              <a:t> </a:t>
            </a:r>
            <a:r>
              <a:rPr lang="vi-VN" dirty="0" err="1"/>
              <a:t>lời</a:t>
            </a:r>
            <a:r>
              <a:rPr lang="vi-VN" dirty="0"/>
              <a:t> </a:t>
            </a:r>
            <a:r>
              <a:rPr lang="vi-VN" dirty="0" err="1"/>
              <a:t>chúc</a:t>
            </a:r>
            <a:r>
              <a:rPr lang="vi-VN" dirty="0"/>
              <a:t> </a:t>
            </a:r>
            <a:r>
              <a:rPr lang="vi-VN" dirty="0" err="1"/>
              <a:t>sức</a:t>
            </a:r>
            <a:r>
              <a:rPr lang="vi-VN" dirty="0"/>
              <a:t> </a:t>
            </a:r>
            <a:r>
              <a:rPr lang="vi-VN" dirty="0" err="1"/>
              <a:t>khỏe</a:t>
            </a:r>
            <a:r>
              <a:rPr lang="vi-VN" dirty="0"/>
              <a:t> </a:t>
            </a:r>
            <a:r>
              <a:rPr lang="vi-VN" dirty="0" err="1"/>
              <a:t>đến</a:t>
            </a:r>
            <a:r>
              <a:rPr lang="vi-VN" dirty="0"/>
              <a:t> toan </a:t>
            </a:r>
            <a:r>
              <a:rPr lang="vi-VN" dirty="0" err="1"/>
              <a:t>thể</a:t>
            </a:r>
            <a:r>
              <a:rPr lang="vi-VN" dirty="0"/>
              <a:t> </a:t>
            </a:r>
            <a:r>
              <a:rPr lang="vi-VN" dirty="0" err="1"/>
              <a:t>các</a:t>
            </a:r>
            <a:r>
              <a:rPr lang="vi-VN" dirty="0"/>
              <a:t> </a:t>
            </a:r>
            <a:r>
              <a:rPr lang="vi-VN" dirty="0" err="1"/>
              <a:t>thầy</a:t>
            </a:r>
            <a:r>
              <a:rPr lang="vi-VN" dirty="0"/>
              <a:t> cô, </a:t>
            </a:r>
            <a:r>
              <a:rPr lang="vi-VN" dirty="0" err="1"/>
              <a:t>khách</a:t>
            </a:r>
            <a:r>
              <a:rPr lang="vi-VN" dirty="0"/>
              <a:t> </a:t>
            </a:r>
            <a:r>
              <a:rPr lang="vi-VN" dirty="0" err="1"/>
              <a:t>mời</a:t>
            </a:r>
            <a:r>
              <a:rPr lang="vi-VN" dirty="0"/>
              <a:t> </a:t>
            </a:r>
            <a:r>
              <a:rPr lang="vi-VN" dirty="0" err="1"/>
              <a:t>cùng</a:t>
            </a:r>
            <a:r>
              <a:rPr lang="vi-VN" dirty="0"/>
              <a:t> </a:t>
            </a:r>
            <a:r>
              <a:rPr lang="vi-VN" dirty="0" err="1"/>
              <a:t>các</a:t>
            </a:r>
            <a:r>
              <a:rPr lang="vi-VN" dirty="0"/>
              <a:t> </a:t>
            </a:r>
            <a:r>
              <a:rPr lang="vi-VN" dirty="0" err="1"/>
              <a:t>bạn</a:t>
            </a:r>
            <a:r>
              <a:rPr lang="vi-VN" dirty="0"/>
              <a:t> sinh viên </a:t>
            </a:r>
            <a:r>
              <a:rPr lang="vi-VN" dirty="0" err="1"/>
              <a:t>có</a:t>
            </a:r>
            <a:r>
              <a:rPr lang="vi-VN" dirty="0"/>
              <a:t> </a:t>
            </a:r>
            <a:r>
              <a:rPr lang="vi-VN" dirty="0" err="1"/>
              <a:t>mặt</a:t>
            </a:r>
            <a:r>
              <a:rPr lang="vi-VN" dirty="0"/>
              <a:t> </a:t>
            </a:r>
            <a:r>
              <a:rPr lang="vi-VN" dirty="0" err="1"/>
              <a:t>tại</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đồ</a:t>
            </a:r>
            <a:r>
              <a:rPr lang="vi-VN" dirty="0"/>
              <a:t> </a:t>
            </a:r>
            <a:r>
              <a:rPr lang="vi-VN" dirty="0" err="1"/>
              <a:t>án</a:t>
            </a:r>
            <a:r>
              <a:rPr lang="vi-VN" dirty="0"/>
              <a:t> </a:t>
            </a:r>
            <a:r>
              <a:rPr lang="vi-VN" dirty="0" err="1"/>
              <a:t>tốt</a:t>
            </a:r>
            <a:r>
              <a:rPr lang="vi-VN" dirty="0"/>
              <a:t> </a:t>
            </a:r>
            <a:r>
              <a:rPr lang="vi-VN" dirty="0" err="1"/>
              <a:t>nghiệp</a:t>
            </a:r>
            <a:r>
              <a:rPr lang="vi-VN" dirty="0"/>
              <a:t> </a:t>
            </a:r>
            <a:r>
              <a:rPr lang="vi-VN" dirty="0" err="1"/>
              <a:t>ngày</a:t>
            </a:r>
            <a:r>
              <a:rPr lang="vi-VN" dirty="0"/>
              <a:t> hôm nay</a:t>
            </a:r>
          </a:p>
          <a:p>
            <a:pPr lvl="0">
              <a:spcBef>
                <a:spcPts val="0"/>
              </a:spcBef>
              <a:buNone/>
            </a:pPr>
            <a:r>
              <a:rPr lang="vi-VN" dirty="0" err="1"/>
              <a:t>Chúc</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thành</a:t>
            </a:r>
            <a:r>
              <a:rPr lang="vi-VN" dirty="0"/>
              <a:t> công </a:t>
            </a:r>
            <a:r>
              <a:rPr lang="vi-VN" dirty="0" err="1"/>
              <a:t>tốt</a:t>
            </a:r>
            <a:r>
              <a:rPr lang="vi-VN" dirty="0"/>
              <a:t> </a:t>
            </a:r>
            <a:r>
              <a:rPr lang="vi-VN" dirty="0" err="1"/>
              <a:t>đẹp</a:t>
            </a:r>
            <a:r>
              <a:rPr lang="vi-VN" dirty="0"/>
              <a:t>…</a:t>
            </a:r>
          </a:p>
          <a:p>
            <a:pPr lvl="0">
              <a:spcBef>
                <a:spcPts val="0"/>
              </a:spcBef>
              <a:buNone/>
            </a:pPr>
            <a:endParaRPr lang="vi-VN" dirty="0"/>
          </a:p>
          <a:p>
            <a:pPr lvl="0">
              <a:spcBef>
                <a:spcPts val="0"/>
              </a:spcBef>
              <a:buNone/>
            </a:pPr>
            <a:r>
              <a:rPr lang="vi-VN" dirty="0"/>
              <a:t>Sau đây, em xin trinh </a:t>
            </a:r>
            <a:r>
              <a:rPr lang="vi-VN" dirty="0" err="1"/>
              <a:t>bày</a:t>
            </a:r>
            <a:r>
              <a:rPr lang="vi-VN" dirty="0"/>
              <a:t> </a:t>
            </a:r>
            <a:r>
              <a:rPr lang="vi-VN" dirty="0" err="1"/>
              <a:t>đề</a:t>
            </a:r>
            <a:r>
              <a:rPr lang="vi-VN" dirty="0"/>
              <a:t> </a:t>
            </a:r>
            <a:r>
              <a:rPr lang="vi-VN" dirty="0" err="1"/>
              <a:t>tài</a:t>
            </a:r>
            <a:r>
              <a:rPr lang="vi-VN" dirty="0"/>
              <a:t> “ … ” </a:t>
            </a:r>
          </a:p>
          <a:p>
            <a:pPr lvl="0">
              <a:spcBef>
                <a:spcPts val="0"/>
              </a:spcBef>
              <a:buNone/>
            </a:pPr>
            <a:r>
              <a:rPr lang="vi-VN" dirty="0"/>
              <a:t>Do </a:t>
            </a:r>
            <a:r>
              <a:rPr lang="vi-VN" dirty="0" err="1"/>
              <a:t>thầy</a:t>
            </a:r>
            <a:r>
              <a:rPr lang="vi-VN" dirty="0"/>
              <a:t> “ … “ </a:t>
            </a:r>
            <a:r>
              <a:rPr lang="vi-VN" dirty="0" err="1"/>
              <a:t>hướng</a:t>
            </a:r>
            <a:r>
              <a:rPr lang="vi-VN" dirty="0"/>
              <a:t> </a:t>
            </a:r>
            <a:r>
              <a:rPr lang="vi-VN" dirty="0" err="1"/>
              <a:t>dẫn</a:t>
            </a:r>
            <a:endParaRPr lang="vi-VN" dirty="0"/>
          </a:p>
          <a:p>
            <a:endParaRPr lang="vi-VN" dirty="0"/>
          </a:p>
        </p:txBody>
      </p:sp>
    </p:spTree>
    <p:extLst>
      <p:ext uri="{BB962C8B-B14F-4D97-AF65-F5344CB8AC3E}">
        <p14:creationId xmlns:p14="http://schemas.microsoft.com/office/powerpoint/2010/main" val="311407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492971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a:t>
            </a:r>
            <a:r>
              <a:rPr lang="vi-VN" dirty="0" err="1"/>
              <a:t>thời</a:t>
            </a:r>
            <a:r>
              <a:rPr lang="vi-VN" dirty="0"/>
              <a:t> gian nhôm </a:t>
            </a:r>
            <a:r>
              <a:rPr lang="vi-VN" dirty="0" err="1"/>
              <a:t>nỗ</a:t>
            </a:r>
            <a:r>
              <a:rPr lang="vi-VN" dirty="0"/>
              <a:t> </a:t>
            </a:r>
            <a:r>
              <a:rPr lang="vi-VN" dirty="0" err="1"/>
              <a:t>lực</a:t>
            </a:r>
            <a:r>
              <a:rPr lang="vi-VN" dirty="0"/>
              <a:t> nghiên </a:t>
            </a:r>
            <a:r>
              <a:rPr lang="vi-VN" dirty="0" err="1"/>
              <a:t>cứu</a:t>
            </a:r>
            <a:r>
              <a:rPr lang="vi-VN" dirty="0"/>
              <a:t>, tuy </a:t>
            </a:r>
            <a:r>
              <a:rPr lang="vi-VN" dirty="0" err="1"/>
              <a:t>còn</a:t>
            </a:r>
            <a:r>
              <a:rPr lang="vi-VN" dirty="0"/>
              <a:t> </a:t>
            </a:r>
            <a:r>
              <a:rPr lang="vi-VN" dirty="0" err="1"/>
              <a:t>nhiều</a:t>
            </a:r>
            <a:r>
              <a:rPr lang="vi-VN" dirty="0"/>
              <a:t> sai </a:t>
            </a:r>
            <a:r>
              <a:rPr lang="vi-VN" dirty="0" err="1"/>
              <a:t>sót</a:t>
            </a:r>
            <a:r>
              <a:rPr lang="vi-VN" dirty="0"/>
              <a:t> </a:t>
            </a:r>
            <a:r>
              <a:rPr lang="vi-VN" dirty="0" err="1"/>
              <a:t>và</a:t>
            </a:r>
            <a:r>
              <a:rPr lang="vi-VN" dirty="0"/>
              <a:t> </a:t>
            </a:r>
            <a:r>
              <a:rPr lang="vi-VN" dirty="0" err="1"/>
              <a:t>khó</a:t>
            </a:r>
            <a:r>
              <a:rPr lang="vi-VN" dirty="0"/>
              <a:t> khăn.</a:t>
            </a:r>
          </a:p>
          <a:p>
            <a:r>
              <a:rPr lang="vi-VN" dirty="0"/>
              <a:t>Nhưng </a:t>
            </a:r>
            <a:r>
              <a:rPr lang="vi-VN" dirty="0" err="1"/>
              <a:t>nhờ</a:t>
            </a:r>
            <a:r>
              <a:rPr lang="vi-VN" dirty="0"/>
              <a:t> </a:t>
            </a:r>
            <a:r>
              <a:rPr lang="vi-VN" dirty="0" err="1"/>
              <a:t>sự</a:t>
            </a:r>
            <a:r>
              <a:rPr lang="vi-VN" dirty="0"/>
              <a:t> </a:t>
            </a:r>
            <a:r>
              <a:rPr lang="vi-VN" dirty="0" err="1"/>
              <a:t>hướng</a:t>
            </a:r>
            <a:r>
              <a:rPr lang="vi-VN" dirty="0"/>
              <a:t> </a:t>
            </a:r>
            <a:r>
              <a:rPr lang="vi-VN" dirty="0" err="1"/>
              <a:t>dẫn</a:t>
            </a:r>
            <a:r>
              <a:rPr lang="vi-VN" dirty="0"/>
              <a:t> </a:t>
            </a:r>
            <a:r>
              <a:rPr lang="vi-VN" dirty="0" err="1"/>
              <a:t>của</a:t>
            </a:r>
            <a:r>
              <a:rPr lang="vi-VN" dirty="0"/>
              <a:t> </a:t>
            </a:r>
            <a:r>
              <a:rPr lang="vi-VN" dirty="0" err="1"/>
              <a:t>thầy</a:t>
            </a:r>
            <a:r>
              <a:rPr lang="vi-VN" dirty="0"/>
              <a:t> </a:t>
            </a:r>
            <a:r>
              <a:rPr lang="vi-VN" dirty="0" err="1"/>
              <a:t>Đại</a:t>
            </a:r>
            <a:r>
              <a:rPr lang="vi-VN" dirty="0"/>
              <a:t>. </a:t>
            </a:r>
            <a:r>
              <a:rPr lang="vi-VN" dirty="0" err="1"/>
              <a:t>Đề</a:t>
            </a:r>
            <a:r>
              <a:rPr lang="vi-VN" dirty="0"/>
              <a:t> </a:t>
            </a:r>
            <a:r>
              <a:rPr lang="vi-VN" dirty="0" err="1"/>
              <a:t>tài</a:t>
            </a:r>
            <a:r>
              <a:rPr lang="vi-VN" dirty="0"/>
              <a:t> nghiên </a:t>
            </a:r>
            <a:r>
              <a:rPr lang="vi-VN" dirty="0" err="1"/>
              <a:t>cứu</a:t>
            </a:r>
            <a:r>
              <a:rPr lang="vi-VN" dirty="0"/>
              <a:t> </a:t>
            </a:r>
            <a:r>
              <a:rPr lang="vi-VN" dirty="0" err="1"/>
              <a:t>đã</a:t>
            </a:r>
            <a:r>
              <a:rPr lang="vi-VN" dirty="0"/>
              <a:t> thanh công</a:t>
            </a:r>
          </a:p>
          <a:p>
            <a:endParaRPr lang="vi-VN" dirty="0"/>
          </a:p>
          <a:p>
            <a:r>
              <a:rPr lang="vi-VN" dirty="0" err="1"/>
              <a:t>Và</a:t>
            </a:r>
            <a:r>
              <a:rPr lang="vi-VN" dirty="0"/>
              <a:t> </a:t>
            </a:r>
            <a:r>
              <a:rPr lang="vi-VN" dirty="0" err="1"/>
              <a:t>chúng</a:t>
            </a:r>
            <a:r>
              <a:rPr lang="vi-VN" dirty="0"/>
              <a:t> em </a:t>
            </a:r>
            <a:r>
              <a:rPr lang="vi-VN" dirty="0" err="1"/>
              <a:t>đã</a:t>
            </a:r>
            <a:r>
              <a:rPr lang="vi-VN" dirty="0"/>
              <a:t> thu </a:t>
            </a:r>
            <a:r>
              <a:rPr lang="vi-VN" dirty="0" err="1"/>
              <a:t>được</a:t>
            </a:r>
            <a:r>
              <a:rPr lang="vi-VN" dirty="0"/>
              <a:t> </a:t>
            </a:r>
            <a:r>
              <a:rPr lang="vi-VN" dirty="0" err="1"/>
              <a:t>những</a:t>
            </a:r>
            <a:r>
              <a:rPr lang="vi-VN" dirty="0"/>
              <a:t> </a:t>
            </a:r>
            <a:r>
              <a:rPr lang="vi-VN" dirty="0" err="1"/>
              <a:t>kết</a:t>
            </a:r>
            <a:r>
              <a:rPr lang="vi-VN" dirty="0"/>
              <a:t> </a:t>
            </a:r>
            <a:r>
              <a:rPr lang="vi-VN" dirty="0" err="1"/>
              <a:t>quả</a:t>
            </a:r>
            <a:r>
              <a:rPr lang="vi-VN" dirty="0"/>
              <a:t> sau</a:t>
            </a:r>
          </a:p>
        </p:txBody>
      </p:sp>
    </p:spTree>
    <p:extLst>
      <p:ext uri="{BB962C8B-B14F-4D97-AF65-F5344CB8AC3E}">
        <p14:creationId xmlns:p14="http://schemas.microsoft.com/office/powerpoint/2010/main" val="81856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indent="0">
              <a:buFont typeface="Wingdings" panose="05000000000000000000" pitchFamily="2" charset="2"/>
              <a:buNone/>
            </a:pPr>
            <a:r>
              <a:rPr lang="en-US" dirty="0"/>
              <a:t>&gt; </a:t>
            </a:r>
            <a:r>
              <a:rPr lang="en-US" dirty="0" err="1"/>
              <a:t>Thế</a:t>
            </a:r>
            <a:r>
              <a:rPr lang="en-US" dirty="0"/>
              <a:t> </a:t>
            </a:r>
            <a:r>
              <a:rPr lang="en-US" dirty="0" err="1"/>
              <a:t>kỷ</a:t>
            </a:r>
            <a:r>
              <a:rPr lang="en-US" dirty="0"/>
              <a:t> 21 </a:t>
            </a:r>
            <a:r>
              <a:rPr lang="en-US" dirty="0" err="1"/>
              <a:t>là</a:t>
            </a:r>
            <a:r>
              <a:rPr lang="en-US" dirty="0"/>
              <a:t> </a:t>
            </a:r>
            <a:r>
              <a:rPr lang="en-US" dirty="0" err="1"/>
              <a:t>thế</a:t>
            </a:r>
            <a:r>
              <a:rPr lang="en-US" dirty="0"/>
              <a:t> </a:t>
            </a:r>
            <a:r>
              <a:rPr lang="en-US" dirty="0" err="1"/>
              <a:t>kỷ</a:t>
            </a:r>
            <a:r>
              <a:rPr lang="en-US" dirty="0"/>
              <a:t> </a:t>
            </a:r>
            <a:r>
              <a:rPr lang="en-US" dirty="0" err="1"/>
              <a:t>của</a:t>
            </a:r>
            <a:r>
              <a:rPr lang="en-US" dirty="0"/>
              <a:t> </a:t>
            </a:r>
            <a:r>
              <a:rPr lang="en-US" b="1" dirty="0" err="1"/>
              <a:t>công</a:t>
            </a:r>
            <a:r>
              <a:rPr lang="en-US" b="1" dirty="0"/>
              <a:t> </a:t>
            </a:r>
            <a:r>
              <a:rPr lang="en-US" b="1" dirty="0" err="1"/>
              <a:t>nghiệp</a:t>
            </a:r>
            <a:r>
              <a:rPr lang="en-US" dirty="0"/>
              <a:t>, </a:t>
            </a:r>
            <a:r>
              <a:rPr lang="en-US" b="1" dirty="0" err="1"/>
              <a:t>công</a:t>
            </a:r>
            <a:r>
              <a:rPr lang="en-US" b="1" dirty="0"/>
              <a:t> </a:t>
            </a:r>
            <a:r>
              <a:rPr lang="en-US" b="1" dirty="0" err="1"/>
              <a:t>nghệ</a:t>
            </a:r>
            <a:r>
              <a:rPr lang="en-US" dirty="0"/>
              <a:t>, </a:t>
            </a:r>
            <a:r>
              <a:rPr lang="en-US" dirty="0" err="1"/>
              <a:t>và</a:t>
            </a:r>
            <a:r>
              <a:rPr lang="en-US" dirty="0"/>
              <a:t> </a:t>
            </a:r>
            <a:r>
              <a:rPr lang="en-US" b="1" dirty="0" err="1"/>
              <a:t>kết</a:t>
            </a:r>
            <a:r>
              <a:rPr lang="en-US" b="1" dirty="0"/>
              <a:t> </a:t>
            </a:r>
            <a:r>
              <a:rPr lang="en-US" b="1" dirty="0" err="1"/>
              <a:t>nối</a:t>
            </a:r>
            <a:endParaRPr lang="en-US" b="1" dirty="0"/>
          </a:p>
          <a:p>
            <a:pPr marL="0" indent="0">
              <a:buFont typeface="Wingdings" panose="05000000000000000000" pitchFamily="2" charset="2"/>
              <a:buNone/>
            </a:pPr>
            <a:endParaRPr lang="en-US" b="1" dirty="0"/>
          </a:p>
          <a:p>
            <a:r>
              <a:rPr lang="en-US" dirty="0"/>
              <a:t>&gt; Con ng</a:t>
            </a:r>
            <a:r>
              <a:rPr lang="vi-VN" dirty="0"/>
              <a:t>ười ngày càng </a:t>
            </a:r>
            <a:r>
              <a:rPr lang="vi-VN" b="1" dirty="0"/>
              <a:t>thông minh </a:t>
            </a:r>
            <a:r>
              <a:rPr lang="vi-VN" dirty="0"/>
              <a:t>hơn, khi mà máy móc và công nghệ hiện đại ngày càng nhiều thì việc </a:t>
            </a:r>
            <a:r>
              <a:rPr lang="vi-VN" b="1" dirty="0"/>
              <a:t>kết nối tương tác giữa Doanh nghiệp và Khách hàng </a:t>
            </a:r>
            <a:r>
              <a:rPr lang="vi-VN" dirty="0"/>
              <a:t>là 1 vấn đề </a:t>
            </a:r>
            <a:r>
              <a:rPr lang="vi-VN" b="1" dirty="0"/>
              <a:t>rất cần thiết.</a:t>
            </a:r>
          </a:p>
          <a:p>
            <a:endParaRPr lang="vi-VN" b="1" dirty="0"/>
          </a:p>
          <a:p>
            <a:r>
              <a:rPr lang="vi-VN" b="0" dirty="0"/>
              <a:t>Nền công nghệ 4.0 </a:t>
            </a:r>
            <a:r>
              <a:rPr lang="vi-VN" b="1" dirty="0"/>
              <a:t>bùng nổ </a:t>
            </a:r>
            <a:r>
              <a:rPr lang="vi-VN" b="0" dirty="0"/>
              <a:t>kéo theo nhu cầu phát triển các sàn thương mại điện tử ngày càng lớn</a:t>
            </a:r>
            <a:endParaRPr lang="vi-VN" sz="1100" b="0" kern="1200" dirty="0">
              <a:solidFill>
                <a:schemeClr val="tx1"/>
              </a:solidFill>
              <a:effectLst/>
              <a:latin typeface="+mn-lt"/>
              <a:ea typeface="+mn-ea"/>
              <a:cs typeface="+mn-cs"/>
            </a:endParaRPr>
          </a:p>
          <a:p>
            <a:pPr marL="0" indent="0">
              <a:buFont typeface="Wingdings" panose="05000000000000000000" pitchFamily="2" charset="2"/>
              <a:buNone/>
            </a:pPr>
            <a:endParaRPr lang="vi-VN"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vi-VN" sz="1100" kern="1200" dirty="0">
                <a:solidFill>
                  <a:schemeClr val="tx1"/>
                </a:solidFill>
                <a:effectLst/>
                <a:latin typeface="+mn-lt"/>
                <a:ea typeface="+mn-ea"/>
                <a:cs typeface="+mn-cs"/>
              </a:rPr>
              <a:t>Là một sinh viên FPT Aptech, một kỹ sư phần mềm trong tương lai, em muốn tìm hiểu, nghiên cứu mô hình website bán hàng online giúp tiết kiệm thời gian của các quý khách hàng, các doanh nghiệp, đảm bảo chất lượng, hiệu quả sử dụng với mức chi phí bỏ ra thấp nhất.</a:t>
            </a:r>
          </a:p>
        </p:txBody>
      </p:sp>
    </p:spTree>
    <p:extLst>
      <p:ext uri="{BB962C8B-B14F-4D97-AF65-F5344CB8AC3E}">
        <p14:creationId xmlns:p14="http://schemas.microsoft.com/office/powerpoint/2010/main" val="138646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p:txBody>
      </p:sp>
    </p:spTree>
    <p:extLst>
      <p:ext uri="{BB962C8B-B14F-4D97-AF65-F5344CB8AC3E}">
        <p14:creationId xmlns:p14="http://schemas.microsoft.com/office/powerpoint/2010/main" val="153764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a:solidFill>
                  <a:schemeClr val="tx1"/>
                </a:solidFill>
                <a:effectLst/>
                <a:latin typeface="+mn-lt"/>
                <a:ea typeface="+mn-ea"/>
                <a:cs typeface="+mn-cs"/>
              </a:rPr>
              <a:t>- Sử dụng kiến thức cơ bản được học tại trường cùng sự tư vấn, giúp đỡ của thầy giáo và bạn học.</a:t>
            </a:r>
          </a:p>
          <a:p>
            <a:r>
              <a:rPr lang="vi-VN" sz="1100" kern="1200" dirty="0">
                <a:solidFill>
                  <a:schemeClr val="tx1"/>
                </a:solidFill>
                <a:effectLst/>
                <a:latin typeface="+mn-lt"/>
                <a:ea typeface="+mn-ea"/>
                <a:cs typeface="+mn-cs"/>
              </a:rPr>
              <a:t>- Tìm tòi, học hỏi, kiến thức kinh nghiệm từ nhiều nguồn như sách, </a:t>
            </a:r>
            <a:r>
              <a:rPr lang="vi-VN" sz="1100" kern="1200" dirty="0" err="1">
                <a:solidFill>
                  <a:schemeClr val="tx1"/>
                </a:solidFill>
                <a:effectLst/>
                <a:latin typeface="+mn-lt"/>
                <a:ea typeface="+mn-ea"/>
                <a:cs typeface="+mn-cs"/>
              </a:rPr>
              <a:t>internet</a:t>
            </a:r>
            <a:r>
              <a:rPr lang="vi-VN" sz="1100" kern="1200" dirty="0">
                <a:solidFill>
                  <a:schemeClr val="tx1"/>
                </a:solidFill>
                <a:effectLst/>
                <a:latin typeface="+mn-lt"/>
                <a:ea typeface="+mn-ea"/>
                <a:cs typeface="+mn-cs"/>
              </a:rPr>
              <a:t> …</a:t>
            </a:r>
          </a:p>
          <a:p>
            <a:r>
              <a:rPr lang="vi-VN" sz="1100" kern="1200" dirty="0">
                <a:solidFill>
                  <a:schemeClr val="tx1"/>
                </a:solidFill>
                <a:effectLst/>
                <a:latin typeface="+mn-lt"/>
                <a:ea typeface="+mn-ea"/>
                <a:cs typeface="+mn-cs"/>
              </a:rPr>
              <a:t>- Nghiên cứu đặc tính kỹ thuật, công nghệ của những dòng máy đi trước hoặc vận hành tương ứng để làm nền tảng và triển khai tiếp theo ý tưởng cá nhân.</a:t>
            </a:r>
          </a:p>
          <a:p>
            <a:r>
              <a:rPr lang="vi-VN" sz="1100" kern="1200" dirty="0">
                <a:solidFill>
                  <a:schemeClr val="tx1"/>
                </a:solidFill>
                <a:effectLst/>
                <a:latin typeface="+mn-lt"/>
                <a:ea typeface="+mn-ea"/>
                <a:cs typeface="+mn-cs"/>
              </a:rPr>
              <a:t>- Thực hiện song </a:t>
            </a:r>
            <a:r>
              <a:rPr lang="vi-VN" sz="1100" kern="1200" dirty="0" err="1">
                <a:solidFill>
                  <a:schemeClr val="tx1"/>
                </a:solidFill>
                <a:effectLst/>
                <a:latin typeface="+mn-lt"/>
                <a:ea typeface="+mn-ea"/>
                <a:cs typeface="+mn-cs"/>
              </a:rPr>
              <a:t>song</a:t>
            </a:r>
            <a:r>
              <a:rPr lang="vi-VN" sz="1100" kern="1200" dirty="0">
                <a:solidFill>
                  <a:schemeClr val="tx1"/>
                </a:solidFill>
                <a:effectLst/>
                <a:latin typeface="+mn-lt"/>
                <a:ea typeface="+mn-ea"/>
                <a:cs typeface="+mn-cs"/>
              </a:rPr>
              <a:t> việc tạo mô hình cơ khí và mô hình mạch điều khiển điện tử.</a:t>
            </a:r>
          </a:p>
          <a:p>
            <a:r>
              <a:rPr lang="vi-VN" sz="1100" kern="1200" dirty="0">
                <a:solidFill>
                  <a:schemeClr val="tx1"/>
                </a:solidFill>
                <a:effectLst/>
                <a:latin typeface="+mn-lt"/>
                <a:ea typeface="+mn-ea"/>
                <a:cs typeface="+mn-cs"/>
              </a:rPr>
              <a:t>- Kết hợp và hiệu chỉnh giữa kết cấu cơ khí và mạch điều khiển.</a:t>
            </a:r>
          </a:p>
          <a:p>
            <a:r>
              <a:rPr lang="vi-VN" sz="1100" kern="1200" dirty="0">
                <a:solidFill>
                  <a:schemeClr val="tx1"/>
                </a:solidFill>
                <a:effectLst/>
                <a:latin typeface="+mn-lt"/>
                <a:ea typeface="+mn-ea"/>
                <a:cs typeface="+mn-cs"/>
              </a:rPr>
              <a:t>- Đưa ra thực nghiệm để đạt được sự kết hợp tốt nhất,  hiệu chỉnh chính xác nhất.</a:t>
            </a:r>
          </a:p>
          <a:p>
            <a:endParaRPr lang="vi-VN" dirty="0"/>
          </a:p>
        </p:txBody>
      </p:sp>
    </p:spTree>
    <p:extLst>
      <p:ext uri="{BB962C8B-B14F-4D97-AF65-F5344CB8AC3E}">
        <p14:creationId xmlns:p14="http://schemas.microsoft.com/office/powerpoint/2010/main" val="36261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b="1" i="0" kern="1200" dirty="0">
                <a:solidFill>
                  <a:schemeClr val="tx1"/>
                </a:solidFill>
                <a:effectLst/>
                <a:latin typeface="+mn-lt"/>
                <a:ea typeface="+mn-ea"/>
                <a:cs typeface="+mn-cs"/>
              </a:rPr>
              <a:t>Bán hàng</a:t>
            </a:r>
            <a:r>
              <a:rPr lang="vi-VN" sz="1100" b="0" i="0" kern="1200" dirty="0">
                <a:solidFill>
                  <a:schemeClr val="tx1"/>
                </a:solidFill>
                <a:effectLst/>
                <a:latin typeface="+mn-lt"/>
                <a:ea typeface="+mn-ea"/>
                <a:cs typeface="+mn-cs"/>
              </a:rPr>
              <a:t> trực tuyến hay còn được biết đến với các tên gọi khác như </a:t>
            </a:r>
            <a:r>
              <a:rPr lang="vi-VN" sz="1100" b="1" i="0" kern="1200" dirty="0">
                <a:solidFill>
                  <a:schemeClr val="tx1"/>
                </a:solidFill>
                <a:effectLst/>
                <a:latin typeface="+mn-lt"/>
                <a:ea typeface="+mn-ea"/>
                <a:cs typeface="+mn-cs"/>
              </a:rPr>
              <a:t>bán hàng online</a:t>
            </a:r>
            <a:r>
              <a:rPr lang="vi-VN" sz="1100" b="0" i="0" kern="1200" dirty="0">
                <a:solidFill>
                  <a:schemeClr val="tx1"/>
                </a:solidFill>
                <a:effectLst/>
                <a:latin typeface="+mn-lt"/>
                <a:ea typeface="+mn-ea"/>
                <a:cs typeface="+mn-cs"/>
              </a:rPr>
              <a:t>, kinh doanh </a:t>
            </a:r>
            <a:r>
              <a:rPr lang="vi-VN" sz="1100" b="1" i="0" kern="1200" dirty="0">
                <a:solidFill>
                  <a:schemeClr val="tx1"/>
                </a:solidFill>
                <a:effectLst/>
                <a:latin typeface="+mn-lt"/>
                <a:ea typeface="+mn-ea"/>
                <a:cs typeface="+mn-cs"/>
              </a:rPr>
              <a:t>online</a:t>
            </a:r>
            <a:r>
              <a:rPr lang="vi-VN" sz="1100" b="0" i="0" kern="1200" dirty="0">
                <a:solidFill>
                  <a:schemeClr val="tx1"/>
                </a:solidFill>
                <a:effectLst/>
                <a:latin typeface="+mn-lt"/>
                <a:ea typeface="+mn-ea"/>
                <a:cs typeface="+mn-cs"/>
              </a:rPr>
              <a:t>, kinh doanh trực tuyến hay thương mại điện tử đều dùng để chỉ việc các cửa </a:t>
            </a:r>
            <a:r>
              <a:rPr lang="vi-VN" sz="1100" b="1" i="0" kern="1200" dirty="0">
                <a:solidFill>
                  <a:schemeClr val="tx1"/>
                </a:solidFill>
                <a:effectLst/>
                <a:latin typeface="+mn-lt"/>
                <a:ea typeface="+mn-ea"/>
                <a:cs typeface="+mn-cs"/>
              </a:rPr>
              <a:t>hàng</a:t>
            </a:r>
            <a:r>
              <a:rPr lang="vi-VN" sz="1100" b="0" i="0" kern="1200" dirty="0">
                <a:solidFill>
                  <a:schemeClr val="tx1"/>
                </a:solidFill>
                <a:effectLst/>
                <a:latin typeface="+mn-lt"/>
                <a:ea typeface="+mn-ea"/>
                <a:cs typeface="+mn-cs"/>
              </a:rPr>
              <a:t>, doanh nghiệp sử dụng các công cụ trực tuyến kết nối mạng Internet để tiến </a:t>
            </a:r>
            <a:r>
              <a:rPr lang="vi-VN" sz="1100" b="1" i="0" kern="1200" dirty="0">
                <a:solidFill>
                  <a:schemeClr val="tx1"/>
                </a:solidFill>
                <a:effectLst/>
                <a:latin typeface="+mn-lt"/>
                <a:ea typeface="+mn-ea"/>
                <a:cs typeface="+mn-cs"/>
              </a:rPr>
              <a:t>hàng</a:t>
            </a:r>
            <a:r>
              <a:rPr lang="vi-VN" sz="1100" b="0" i="0" kern="1200" dirty="0">
                <a:solidFill>
                  <a:schemeClr val="tx1"/>
                </a:solidFill>
                <a:effectLst/>
                <a:latin typeface="+mn-lt"/>
                <a:ea typeface="+mn-ea"/>
                <a:cs typeface="+mn-cs"/>
              </a:rPr>
              <a:t> các giao dịch mua </a:t>
            </a:r>
            <a:r>
              <a:rPr lang="vi-VN" sz="1100" b="1" i="0" kern="1200" dirty="0">
                <a:solidFill>
                  <a:schemeClr val="tx1"/>
                </a:solidFill>
                <a:effectLst/>
                <a:latin typeface="+mn-lt"/>
                <a:ea typeface="+mn-ea"/>
                <a:cs typeface="+mn-cs"/>
              </a:rPr>
              <a:t>bán hàng</a:t>
            </a:r>
            <a:r>
              <a:rPr lang="vi-VN" sz="1100" b="0" i="0" kern="1200" dirty="0">
                <a:solidFill>
                  <a:schemeClr val="tx1"/>
                </a:solidFill>
                <a:effectLst/>
                <a:latin typeface="+mn-lt"/>
                <a:ea typeface="+mn-ea"/>
                <a:cs typeface="+mn-cs"/>
              </a:rPr>
              <a:t> hóa hay cung cấp dịch vụ.</a:t>
            </a:r>
          </a:p>
          <a:p>
            <a:endParaRPr lang="vi-VN" sz="1100" b="0" i="0" kern="1200" dirty="0">
              <a:solidFill>
                <a:schemeClr val="tx1"/>
              </a:solidFill>
              <a:effectLst/>
              <a:latin typeface="+mn-lt"/>
              <a:ea typeface="+mn-ea"/>
              <a:cs typeface="+mn-cs"/>
            </a:endParaRPr>
          </a:p>
          <a:p>
            <a:r>
              <a:rPr lang="vi-VN" sz="1100" b="0" i="0" kern="1200" dirty="0">
                <a:solidFill>
                  <a:schemeClr val="tx1"/>
                </a:solidFill>
                <a:effectLst/>
                <a:latin typeface="+mn-lt"/>
                <a:ea typeface="+mn-ea"/>
                <a:cs typeface="+mn-cs"/>
              </a:rPr>
              <a:t>Bằng những hiểu biết về WEB bán hàng kết hợp với kiến thức đã được học ở FPT (Như HTML, CSS, JS, thư viện Bootstrap, JQuery)  cùng sự hỗ trợ của cô giáo Đặng Kim Thi, nhóm em đã thiết kế và phát triển website bán hàng FANoFAN </a:t>
            </a:r>
            <a:endParaRPr lang="vi-VN" dirty="0"/>
          </a:p>
        </p:txBody>
      </p:sp>
    </p:spTree>
    <p:extLst>
      <p:ext uri="{BB962C8B-B14F-4D97-AF65-F5344CB8AC3E}">
        <p14:creationId xmlns:p14="http://schemas.microsoft.com/office/powerpoint/2010/main" val="27296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13339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Chúng</a:t>
            </a:r>
            <a:r>
              <a:rPr lang="vi-VN" dirty="0"/>
              <a:t> ta </a:t>
            </a:r>
            <a:r>
              <a:rPr lang="vi-VN" dirty="0" err="1"/>
              <a:t>chuyển</a:t>
            </a:r>
            <a:r>
              <a:rPr lang="vi-VN" dirty="0"/>
              <a:t> sang chương 2</a:t>
            </a:r>
          </a:p>
        </p:txBody>
      </p:sp>
    </p:spTree>
    <p:extLst>
      <p:ext uri="{BB962C8B-B14F-4D97-AF65-F5344CB8AC3E}">
        <p14:creationId xmlns:p14="http://schemas.microsoft.com/office/powerpoint/2010/main" val="2130618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member">
    <p:spTree>
      <p:nvGrpSpPr>
        <p:cNvPr id="1" name=""/>
        <p:cNvGrpSpPr/>
        <p:nvPr/>
      </p:nvGrpSpPr>
      <p:grpSpPr>
        <a:xfrm>
          <a:off x="0" y="0"/>
          <a:ext cx="0" cy="0"/>
          <a:chOff x="0" y="0"/>
          <a:chExt cx="0" cy="0"/>
        </a:xfrm>
      </p:grpSpPr>
      <p:sp>
        <p:nvSpPr>
          <p:cNvPr id="158" name="Picture Placeholder 177"/>
          <p:cNvSpPr>
            <a:spLocks noGrp="1"/>
          </p:cNvSpPr>
          <p:nvPr>
            <p:ph type="pic" sz="quarter" idx="12"/>
          </p:nvPr>
        </p:nvSpPr>
        <p:spPr>
          <a:xfrm>
            <a:off x="5334000" y="1097400"/>
            <a:ext cx="3072168" cy="3207342"/>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60" name="Text Placeholder 7"/>
          <p:cNvSpPr>
            <a:spLocks noGrp="1"/>
          </p:cNvSpPr>
          <p:nvPr>
            <p:ph type="body" sz="quarter" idx="13" hasCustomPrompt="1"/>
          </p:nvPr>
        </p:nvSpPr>
        <p:spPr>
          <a:xfrm>
            <a:off x="889000" y="922953"/>
            <a:ext cx="3556000" cy="445333"/>
          </a:xfrm>
          <a:prstGeom prst="rect">
            <a:avLst/>
          </a:prstGeom>
        </p:spPr>
        <p:txBody>
          <a:bodyPr vert="horz" lIns="0" tIns="40504" rIns="0" bIns="40504" anchor="ctr"/>
          <a:lstStyle>
            <a:lvl1pPr marL="0" indent="0" algn="r">
              <a:lnSpc>
                <a:spcPct val="100000"/>
              </a:lnSpc>
              <a:spcBef>
                <a:spcPts val="0"/>
              </a:spcBef>
              <a:buNone/>
              <a:defRPr sz="4050" b="1">
                <a:solidFill>
                  <a:schemeClr val="bg1">
                    <a:lumMod val="50000"/>
                  </a:schemeClr>
                </a:solidFill>
                <a:latin typeface="Lato Thin"/>
                <a:cs typeface="Lato Thin"/>
              </a:defRPr>
            </a:lvl1pPr>
          </a:lstStyle>
          <a:p>
            <a:pPr lvl="0"/>
            <a:r>
              <a:rPr lang="es-ES_tradnl" dirty="0" err="1"/>
              <a:t>Our</a:t>
            </a:r>
            <a:r>
              <a:rPr lang="es-ES_tradnl" dirty="0"/>
              <a:t> </a:t>
            </a:r>
            <a:r>
              <a:rPr lang="es-ES_tradnl" dirty="0" err="1"/>
              <a:t>team</a:t>
            </a:r>
            <a:endParaRPr lang="es-ES_tradnl" dirty="0"/>
          </a:p>
        </p:txBody>
      </p:sp>
      <p:sp>
        <p:nvSpPr>
          <p:cNvPr id="161" name="Text Placeholder 7"/>
          <p:cNvSpPr>
            <a:spLocks noGrp="1"/>
          </p:cNvSpPr>
          <p:nvPr>
            <p:ph type="body" sz="quarter" idx="14" hasCustomPrompt="1"/>
          </p:nvPr>
        </p:nvSpPr>
        <p:spPr>
          <a:xfrm>
            <a:off x="889000" y="1391801"/>
            <a:ext cx="3556000"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Know</a:t>
            </a:r>
            <a:r>
              <a:rPr lang="es-ES_tradnl" dirty="0"/>
              <a:t> more </a:t>
            </a:r>
            <a:r>
              <a:rPr lang="es-ES_tradnl" dirty="0" err="1"/>
              <a:t>about</a:t>
            </a:r>
            <a:r>
              <a:rPr lang="es-ES_tradnl" dirty="0"/>
              <a:t> </a:t>
            </a:r>
            <a:r>
              <a:rPr lang="es-ES_tradnl" dirty="0" err="1"/>
              <a:t>us</a:t>
            </a:r>
            <a:endParaRPr lang="es-ES_tradnl" dirty="0"/>
          </a:p>
        </p:txBody>
      </p:sp>
      <p:sp>
        <p:nvSpPr>
          <p:cNvPr id="162" name="Text Placeholder 2"/>
          <p:cNvSpPr>
            <a:spLocks noGrp="1"/>
          </p:cNvSpPr>
          <p:nvPr>
            <p:ph type="body" sz="quarter" idx="16" hasCustomPrompt="1"/>
          </p:nvPr>
        </p:nvSpPr>
        <p:spPr>
          <a:xfrm>
            <a:off x="889000" y="1771774"/>
            <a:ext cx="3556000" cy="645917"/>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7200000">
            <a:off x="6125720" y="-610044"/>
            <a:ext cx="2753870" cy="2493048"/>
            <a:chOff x="6122245" y="-357719"/>
            <a:chExt cx="3059855" cy="2493048"/>
          </a:xfrm>
        </p:grpSpPr>
        <p:sp>
          <p:nvSpPr>
            <p:cNvPr id="33" name="Isosceles Triangle 32"/>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4" name="Isosceles Triangle 33"/>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9" name="Isosceles Triangle 48"/>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54" name="Group 53"/>
          <p:cNvGrpSpPr/>
          <p:nvPr userDrawn="1"/>
        </p:nvGrpSpPr>
        <p:grpSpPr>
          <a:xfrm rot="7200000">
            <a:off x="6138420" y="2579649"/>
            <a:ext cx="2753870" cy="2493048"/>
            <a:chOff x="6122245" y="-357719"/>
            <a:chExt cx="3059855" cy="2493048"/>
          </a:xfrm>
        </p:grpSpPr>
        <p:sp>
          <p:nvSpPr>
            <p:cNvPr id="55" name="Isosceles Triangle 54"/>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Isosceles Triangle 58"/>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8" name="Isosceles Triangle 67"/>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3" name="Isosceles Triangle 72"/>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76" name="Rounded Rectangle 75"/>
          <p:cNvSpPr/>
          <p:nvPr userDrawn="1"/>
        </p:nvSpPr>
        <p:spPr>
          <a:xfrm>
            <a:off x="889000" y="2817026"/>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Text Placeholder 2"/>
          <p:cNvSpPr>
            <a:spLocks noGrp="1"/>
          </p:cNvSpPr>
          <p:nvPr>
            <p:ph type="body" sz="quarter" idx="43" hasCustomPrompt="1"/>
          </p:nvPr>
        </p:nvSpPr>
        <p:spPr>
          <a:xfrm>
            <a:off x="909638" y="2548892"/>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78" name="Rounded Rectangle 77"/>
          <p:cNvSpPr/>
          <p:nvPr userDrawn="1"/>
        </p:nvSpPr>
        <p:spPr>
          <a:xfrm>
            <a:off x="889000" y="3318998"/>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Text Placeholder 2"/>
          <p:cNvSpPr>
            <a:spLocks noGrp="1"/>
          </p:cNvSpPr>
          <p:nvPr>
            <p:ph type="body" sz="quarter" idx="44" hasCustomPrompt="1"/>
          </p:nvPr>
        </p:nvSpPr>
        <p:spPr>
          <a:xfrm>
            <a:off x="909638" y="3050864"/>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80" name="Rounded Rectangle 79"/>
          <p:cNvSpPr/>
          <p:nvPr userDrawn="1"/>
        </p:nvSpPr>
        <p:spPr>
          <a:xfrm>
            <a:off x="889000" y="3804442"/>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Text Placeholder 2"/>
          <p:cNvSpPr>
            <a:spLocks noGrp="1"/>
          </p:cNvSpPr>
          <p:nvPr>
            <p:ph type="body" sz="quarter" idx="45" hasCustomPrompt="1"/>
          </p:nvPr>
        </p:nvSpPr>
        <p:spPr>
          <a:xfrm>
            <a:off x="909638" y="3536308"/>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85" name="Rounded Rectangle 84"/>
          <p:cNvSpPr/>
          <p:nvPr userDrawn="1"/>
        </p:nvSpPr>
        <p:spPr>
          <a:xfrm>
            <a:off x="889000" y="4273196"/>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Text Placeholder 2"/>
          <p:cNvSpPr>
            <a:spLocks noGrp="1"/>
          </p:cNvSpPr>
          <p:nvPr>
            <p:ph type="body" sz="quarter" idx="46" hasCustomPrompt="1"/>
          </p:nvPr>
        </p:nvSpPr>
        <p:spPr>
          <a:xfrm>
            <a:off x="909638" y="4005062"/>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cxnSp>
        <p:nvCxnSpPr>
          <p:cNvPr id="87" name="Straight Connector 86"/>
          <p:cNvCxnSpPr/>
          <p:nvPr userDrawn="1"/>
        </p:nvCxnSpPr>
        <p:spPr>
          <a:xfrm flipH="1">
            <a:off x="3856038" y="916621"/>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906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400"/>
                                        <p:tgtEl>
                                          <p:spTgt spid="160">
                                            <p:txEl>
                                              <p:pRg st="0" end="0"/>
                                            </p:txEl>
                                          </p:spTgt>
                                        </p:tgtEl>
                                      </p:cBhvr>
                                    </p:animEffect>
                                    <p:anim calcmode="lin" valueType="num">
                                      <p:cBhvr>
                                        <p:cTn id="8"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fade">
                                      <p:cBhvr>
                                        <p:cTn id="12" dur="400"/>
                                        <p:tgtEl>
                                          <p:spTgt spid="161">
                                            <p:txEl>
                                              <p:pRg st="0" end="0"/>
                                            </p:txEl>
                                          </p:spTgt>
                                        </p:tgtEl>
                                      </p:cBhvr>
                                    </p:animEffect>
                                    <p:anim calcmode="lin" valueType="num">
                                      <p:cBhvr>
                                        <p:cTn id="13"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62">
                                            <p:txEl>
                                              <p:pRg st="0" end="0"/>
                                            </p:txEl>
                                          </p:spTgt>
                                        </p:tgtEl>
                                        <p:attrNameLst>
                                          <p:attrName>style.visibility</p:attrName>
                                        </p:attrNameLst>
                                      </p:cBhvr>
                                      <p:to>
                                        <p:strVal val="visible"/>
                                      </p:to>
                                    </p:set>
                                    <p:animEffect transition="in" filter="fade">
                                      <p:cBhvr>
                                        <p:cTn id="17" dur="500"/>
                                        <p:tgtEl>
                                          <p:spTgt spid="162">
                                            <p:txEl>
                                              <p:pRg st="0" end="0"/>
                                            </p:txEl>
                                          </p:spTgt>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77">
                                            <p:txEl>
                                              <p:pRg st="0" end="0"/>
                                            </p:txEl>
                                          </p:spTgt>
                                        </p:tgtEl>
                                        <p:attrNameLst>
                                          <p:attrName>style.visibility</p:attrName>
                                        </p:attrNameLst>
                                      </p:cBhvr>
                                      <p:to>
                                        <p:strVal val="visible"/>
                                      </p:to>
                                    </p:set>
                                    <p:animEffect transition="in" filter="fade">
                                      <p:cBhvr>
                                        <p:cTn id="20" dur="500"/>
                                        <p:tgtEl>
                                          <p:spTgt spid="77">
                                            <p:txEl>
                                              <p:pRg st="0" end="0"/>
                                            </p:txEl>
                                          </p:spTgt>
                                        </p:tgtEl>
                                      </p:cBhvr>
                                    </p:animEffect>
                                  </p:childTnLst>
                                </p:cTn>
                              </p:par>
                              <p:par>
                                <p:cTn id="21" presetID="22" presetClass="entr" presetSubtype="8" fill="hold" grpId="0" nodeType="withEffect">
                                  <p:stCondLst>
                                    <p:cond delay="80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9">
                                            <p:txEl>
                                              <p:pRg st="0" end="0"/>
                                            </p:txEl>
                                          </p:spTgt>
                                        </p:tgtEl>
                                        <p:attrNameLst>
                                          <p:attrName>style.visibility</p:attrName>
                                        </p:attrNameLst>
                                      </p:cBhvr>
                                      <p:to>
                                        <p:strVal val="visible"/>
                                      </p:to>
                                    </p:set>
                                    <p:animEffect transition="in" filter="fade">
                                      <p:cBhvr>
                                        <p:cTn id="26" dur="500"/>
                                        <p:tgtEl>
                                          <p:spTgt spid="79">
                                            <p:txEl>
                                              <p:pRg st="0" end="0"/>
                                            </p:txEl>
                                          </p:spTgt>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81">
                                            <p:txEl>
                                              <p:pRg st="0" end="0"/>
                                            </p:txEl>
                                          </p:spTgt>
                                        </p:tgtEl>
                                        <p:attrNameLst>
                                          <p:attrName>style.visibility</p:attrName>
                                        </p:attrNameLst>
                                      </p:cBhvr>
                                      <p:to>
                                        <p:strVal val="visible"/>
                                      </p:to>
                                    </p:set>
                                    <p:animEffect transition="in" filter="fade">
                                      <p:cBhvr>
                                        <p:cTn id="32" dur="500"/>
                                        <p:tgtEl>
                                          <p:spTgt spid="81">
                                            <p:txEl>
                                              <p:pRg st="0" end="0"/>
                                            </p:txEl>
                                          </p:spTgt>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86">
                                            <p:txEl>
                                              <p:pRg st="0" end="0"/>
                                            </p:txEl>
                                          </p:spTgt>
                                        </p:tgtEl>
                                        <p:attrNameLst>
                                          <p:attrName>style.visibility</p:attrName>
                                        </p:attrNameLst>
                                      </p:cBhvr>
                                      <p:to>
                                        <p:strVal val="visible"/>
                                      </p:to>
                                    </p:set>
                                    <p:animEffect transition="in" filter="fade">
                                      <p:cBhvr>
                                        <p:cTn id="38" dur="500"/>
                                        <p:tgtEl>
                                          <p:spTgt spid="86">
                                            <p:txEl>
                                              <p:pRg st="0" end="0"/>
                                            </p:txEl>
                                          </p:spTgt>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85"/>
                                        </p:tgtEl>
                                        <p:attrNameLst>
                                          <p:attrName>style.visibility</p:attrName>
                                        </p:attrNameLst>
                                      </p:cBhvr>
                                      <p:to>
                                        <p:strVal val="visible"/>
                                      </p:to>
                                    </p:set>
                                    <p:animEffect transition="in" filter="wipe(left)">
                                      <p:cBhvr>
                                        <p:cTn id="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10" presetClass="entr" presetSubtype="0" fill="hold" nodeType="withEffect" nodePh="1">
                  <p:stCondLst>
                    <p:cond delay="800"/>
                  </p:stCondLst>
                  <p:childTnLst>
                    <p:set>
                      <p:cBhvr>
                        <p:cTn dur="1" fill="hold">
                          <p:stCondLst>
                            <p:cond delay="0"/>
                          </p:stCondLst>
                        </p:cTn>
                        <p:tgtEl>
                          <p:spTgt spid="162"/>
                        </p:tgtEl>
                        <p:attrNameLst>
                          <p:attrName>style.visibility</p:attrName>
                        </p:attrNameLst>
                      </p:cBhvr>
                      <p:to>
                        <p:strVal val="visible"/>
                      </p:to>
                    </p:set>
                    <p:animEffect transition="in" filter="fade">
                      <p:cBhvr>
                        <p:cTn dur="500"/>
                        <p:tgtEl>
                          <p:spTgt spid="162"/>
                        </p:tgtEl>
                      </p:cBhvr>
                    </p:animEffect>
                  </p:childTnLst>
                </p:cTn>
              </p:par>
            </p:tnLst>
          </p:tmpl>
        </p:tmplLst>
      </p:bldP>
      <p:bldP spid="76" grpId="0" animBg="1"/>
      <p:bldP spid="77" grpId="0" build="p">
        <p:tmplLst>
          <p:tmpl lvl="1">
            <p:tnLst>
              <p:par>
                <p:cTn presetID="10" presetClass="entr" presetSubtype="0" fill="hold" nodeType="withEffect">
                  <p:stCondLst>
                    <p:cond delay="80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animBg="1"/>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bldP spid="81" grpId="0" build="p">
        <p:tmplLst>
          <p:tmpl lvl="1">
            <p:tnLst>
              <p:par>
                <p:cTn presetID="10" presetClass="entr" presetSubtype="0" fill="hold" nodeType="withEffect">
                  <p:stCondLst>
                    <p:cond delay="80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5" grpId="0" animBg="1"/>
      <p:bldP spid="86" grpId="0" build="p">
        <p:tmplLst>
          <p:tmpl lvl="1">
            <p:tnLst>
              <p:par>
                <p:cTn presetID="10" presetClass="entr" presetSubtype="0" fill="hold" nodeType="withEffect">
                  <p:stCondLst>
                    <p:cond delay="8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image with text 0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062038" y="3104799"/>
            <a:ext cx="6911361"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353604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37089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4" name="Picture Placeholder 3"/>
          <p:cNvSpPr>
            <a:spLocks noGrp="1"/>
          </p:cNvSpPr>
          <p:nvPr>
            <p:ph type="pic" sz="quarter" idx="17"/>
          </p:nvPr>
        </p:nvSpPr>
        <p:spPr>
          <a:xfrm>
            <a:off x="0" y="0"/>
            <a:ext cx="9169400" cy="2754630"/>
          </a:xfrm>
          <a:prstGeom prst="rect">
            <a:avLst/>
          </a:prstGeom>
        </p:spPr>
        <p:txBody>
          <a:bodyPr vert="horz" anchor="ctr"/>
          <a:lstStyle>
            <a:lvl1pPr marL="0" indent="0" algn="ctr">
              <a:buNone/>
              <a:defRPr sz="1080"/>
            </a:lvl1pPr>
          </a:lstStyle>
          <a:p>
            <a:endParaRPr lang="en-US"/>
          </a:p>
        </p:txBody>
      </p:sp>
    </p:spTree>
    <p:extLst>
      <p:ext uri="{BB962C8B-B14F-4D97-AF65-F5344CB8AC3E}">
        <p14:creationId xmlns:p14="http://schemas.microsoft.com/office/powerpoint/2010/main" val="411885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fade">
                                      <p:cBhvr>
                                        <p:cTn id="1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image with text 0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391843" y="3104799"/>
            <a:ext cx="546414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2393882" y="3525929"/>
            <a:ext cx="5473823" cy="1517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2387608" y="3609926"/>
            <a:ext cx="5444067" cy="710605"/>
          </a:xfrm>
          <a:prstGeom prst="rect">
            <a:avLst/>
          </a:prstGeom>
        </p:spPr>
        <p:txBody>
          <a:bodyPr vert="horz" lIns="0" tIns="0" rIns="0" bIns="0"/>
          <a:lstStyle>
            <a:lvl1pPr marL="0" indent="0" algn="just">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4" name="Picture Placeholder 3"/>
          <p:cNvSpPr>
            <a:spLocks noGrp="1"/>
          </p:cNvSpPr>
          <p:nvPr>
            <p:ph type="pic" sz="quarter" idx="17"/>
          </p:nvPr>
        </p:nvSpPr>
        <p:spPr>
          <a:xfrm>
            <a:off x="0" y="0"/>
            <a:ext cx="9169400" cy="2754630"/>
          </a:xfrm>
          <a:prstGeom prst="rect">
            <a:avLst/>
          </a:prstGeom>
        </p:spPr>
        <p:txBody>
          <a:bodyPr vert="horz" anchor="ctr"/>
          <a:lstStyle>
            <a:lvl1pPr marL="0" indent="0" algn="ctr">
              <a:buNone/>
              <a:defRPr sz="1080"/>
            </a:lvl1pPr>
          </a:lstStyle>
          <a:p>
            <a:endParaRPr lang="en-US"/>
          </a:p>
        </p:txBody>
      </p:sp>
      <p:sp>
        <p:nvSpPr>
          <p:cNvPr id="9" name="Text Placeholder 7"/>
          <p:cNvSpPr>
            <a:spLocks noGrp="1"/>
          </p:cNvSpPr>
          <p:nvPr>
            <p:ph type="body" sz="quarter" idx="13" hasCustomPrompt="1"/>
          </p:nvPr>
        </p:nvSpPr>
        <p:spPr>
          <a:xfrm>
            <a:off x="1058354" y="2922171"/>
            <a:ext cx="789411" cy="1398360"/>
          </a:xfrm>
          <a:prstGeom prst="rect">
            <a:avLst/>
          </a:prstGeom>
        </p:spPr>
        <p:txBody>
          <a:bodyPr vert="horz" lIns="0" tIns="40504" rIns="0" bIns="40504" anchor="ctr"/>
          <a:lstStyle>
            <a:lvl1pPr marL="0" indent="0" algn="r">
              <a:lnSpc>
                <a:spcPct val="100000"/>
              </a:lnSpc>
              <a:spcBef>
                <a:spcPts val="0"/>
              </a:spcBef>
              <a:buNone/>
              <a:defRPr sz="108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 name="Text Placeholder 7"/>
          <p:cNvSpPr>
            <a:spLocks noGrp="1"/>
          </p:cNvSpPr>
          <p:nvPr>
            <p:ph type="body" sz="quarter" idx="14" hasCustomPrompt="1"/>
          </p:nvPr>
        </p:nvSpPr>
        <p:spPr>
          <a:xfrm>
            <a:off x="1589734" y="2922171"/>
            <a:ext cx="789411" cy="1398360"/>
          </a:xfrm>
          <a:prstGeom prst="rect">
            <a:avLst/>
          </a:prstGeom>
        </p:spPr>
        <p:txBody>
          <a:bodyPr vert="horz" lIns="0" tIns="40504" rIns="0" bIns="40504" anchor="ctr"/>
          <a:lstStyle>
            <a:lvl1pPr marL="0" indent="0" algn="r">
              <a:lnSpc>
                <a:spcPct val="100000"/>
              </a:lnSpc>
              <a:spcBef>
                <a:spcPts val="0"/>
              </a:spcBef>
              <a:buNone/>
              <a:defRPr sz="10800" b="0">
                <a:solidFill>
                  <a:schemeClr val="accent2">
                    <a:lumMod val="60000"/>
                    <a:lumOff val="40000"/>
                    <a:alpha val="7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52533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400"/>
                                        <p:tgtEl>
                                          <p:spTgt spid="9">
                                            <p:txEl>
                                              <p:pRg st="0" end="0"/>
                                            </p:txEl>
                                          </p:spTgt>
                                        </p:tgtEl>
                                      </p:cBhvr>
                                    </p:animEffect>
                                    <p:anim calcmode="lin" valueType="num">
                                      <p:cBhvr>
                                        <p:cTn id="13" dur="4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400"/>
                                        <p:tgtEl>
                                          <p:spTgt spid="10">
                                            <p:txEl>
                                              <p:pRg st="0" end="0"/>
                                            </p:txEl>
                                          </p:spTgt>
                                        </p:tgtEl>
                                      </p:cBhvr>
                                    </p:animEffect>
                                    <p:anim calcmode="lin" valueType="num">
                                      <p:cBhvr>
                                        <p:cTn id="1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64">
                                            <p:txEl>
                                              <p:pRg st="0" end="0"/>
                                            </p:txEl>
                                          </p:spTgt>
                                        </p:tgtEl>
                                        <p:attrNameLst>
                                          <p:attrName>style.visibility</p:attrName>
                                        </p:attrNameLst>
                                      </p:cBhvr>
                                      <p:to>
                                        <p:strVal val="visible"/>
                                      </p:to>
                                    </p:set>
                                    <p:animEffect transition="in" filter="fade">
                                      <p:cBhvr>
                                        <p:cTn id="23" dur="500"/>
                                        <p:tgtEl>
                                          <p:spTgt spid="64">
                                            <p:txEl>
                                              <p:pRg st="0" end="0"/>
                                            </p:txEl>
                                          </p:spTgt>
                                        </p:tgtEl>
                                      </p:cBhvr>
                                    </p:animEffect>
                                  </p:childTnLst>
                                </p:cTn>
                              </p:par>
                            </p:childTnLst>
                          </p:cTn>
                        </p:par>
                        <p:par>
                          <p:cTn id="24" fill="hold">
                            <p:stCondLst>
                              <p:cond delay="11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400"/>
                        <p:tgtEl>
                          <p:spTgt spid="9"/>
                        </p:tgtEl>
                      </p:cBhvr>
                    </p:animEffect>
                    <p:anim calcmode="lin" valueType="num">
                      <p:cBhvr>
                        <p:cTn dur="400" fill="hold"/>
                        <p:tgtEl>
                          <p:spTgt spid="9"/>
                        </p:tgtEl>
                        <p:attrNameLst>
                          <p:attrName>ppt_x</p:attrName>
                        </p:attrNameLst>
                      </p:cBhvr>
                      <p:tavLst>
                        <p:tav tm="0">
                          <p:val>
                            <p:strVal val="#ppt_x"/>
                          </p:val>
                        </p:tav>
                        <p:tav tm="100000">
                          <p:val>
                            <p:strVal val="#ppt_x"/>
                          </p:val>
                        </p:tav>
                      </p:tavLst>
                    </p:anim>
                    <p:anim calcmode="lin" valueType="num">
                      <p:cBhvr>
                        <p:cTn dur="4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Gallery 01">
    <p:bg>
      <p:bgPr>
        <a:solidFill>
          <a:schemeClr val="accent3"/>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454800"/>
            <a:ext cx="5570570" cy="3849942"/>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228" name="Group 227"/>
          <p:cNvGrpSpPr/>
          <p:nvPr userDrawn="1"/>
        </p:nvGrpSpPr>
        <p:grpSpPr>
          <a:xfrm rot="10800000">
            <a:off x="-745088" y="427961"/>
            <a:ext cx="5570570" cy="3849942"/>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58" name="Picture Placeholder 177"/>
          <p:cNvSpPr>
            <a:spLocks noGrp="1"/>
          </p:cNvSpPr>
          <p:nvPr>
            <p:ph type="pic" sz="quarter" idx="12"/>
          </p:nvPr>
        </p:nvSpPr>
        <p:spPr>
          <a:xfrm>
            <a:off x="1116825" y="1392200"/>
            <a:ext cx="2474554" cy="258343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290" name="Picture Placeholder 177"/>
          <p:cNvSpPr>
            <a:spLocks noGrp="1"/>
          </p:cNvSpPr>
          <p:nvPr>
            <p:ph type="pic" sz="quarter" idx="13"/>
          </p:nvPr>
        </p:nvSpPr>
        <p:spPr>
          <a:xfrm>
            <a:off x="4168391" y="1072162"/>
            <a:ext cx="1869862" cy="195213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3" name="Picture Placeholder 177"/>
          <p:cNvSpPr>
            <a:spLocks noGrp="1"/>
          </p:cNvSpPr>
          <p:nvPr>
            <p:ph type="pic" sz="quarter" idx="14"/>
          </p:nvPr>
        </p:nvSpPr>
        <p:spPr>
          <a:xfrm>
            <a:off x="6681972" y="1750795"/>
            <a:ext cx="1826854" cy="1907234"/>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4" name="Picture Placeholder 177"/>
          <p:cNvSpPr>
            <a:spLocks noGrp="1"/>
          </p:cNvSpPr>
          <p:nvPr>
            <p:ph type="pic" sz="quarter" idx="15"/>
          </p:nvPr>
        </p:nvSpPr>
        <p:spPr>
          <a:xfrm>
            <a:off x="2986941" y="1095103"/>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5" name="Picture Placeholder 177"/>
          <p:cNvSpPr>
            <a:spLocks noGrp="1"/>
          </p:cNvSpPr>
          <p:nvPr>
            <p:ph type="pic" sz="quarter" idx="16"/>
          </p:nvPr>
        </p:nvSpPr>
        <p:spPr>
          <a:xfrm>
            <a:off x="5437199" y="2363801"/>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6" name="Picture Placeholder 177"/>
          <p:cNvSpPr>
            <a:spLocks noGrp="1"/>
          </p:cNvSpPr>
          <p:nvPr>
            <p:ph type="pic" sz="quarter" idx="17"/>
          </p:nvPr>
        </p:nvSpPr>
        <p:spPr>
          <a:xfrm>
            <a:off x="7903881" y="108371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7" name="Picture Placeholder 177"/>
          <p:cNvSpPr>
            <a:spLocks noGrp="1"/>
          </p:cNvSpPr>
          <p:nvPr>
            <p:ph type="pic" sz="quarter" idx="18"/>
          </p:nvPr>
        </p:nvSpPr>
        <p:spPr>
          <a:xfrm>
            <a:off x="-122700" y="205516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8" name="Isosceles Triangle 357"/>
          <p:cNvSpPr/>
          <p:nvPr userDrawn="1"/>
        </p:nvSpPr>
        <p:spPr>
          <a:xfrm rot="5400000">
            <a:off x="481790" y="1083675"/>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9" name="Isosceles Triangle 358"/>
          <p:cNvSpPr/>
          <p:nvPr userDrawn="1"/>
        </p:nvSpPr>
        <p:spPr>
          <a:xfrm rot="5400000">
            <a:off x="2360548" y="3342892"/>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0" name="Isosceles Triangle 359"/>
          <p:cNvSpPr/>
          <p:nvPr userDrawn="1"/>
        </p:nvSpPr>
        <p:spPr>
          <a:xfrm rot="5400000">
            <a:off x="3595840" y="206275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1" name="Isosceles Triangle 360"/>
          <p:cNvSpPr/>
          <p:nvPr userDrawn="1"/>
        </p:nvSpPr>
        <p:spPr>
          <a:xfrm rot="5400000">
            <a:off x="5416347" y="1101733"/>
            <a:ext cx="644201"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2" name="Isosceles Triangle 361"/>
          <p:cNvSpPr/>
          <p:nvPr userDrawn="1"/>
        </p:nvSpPr>
        <p:spPr>
          <a:xfrm rot="5400000">
            <a:off x="7905718" y="3022411"/>
            <a:ext cx="644201"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Tree>
    <p:extLst>
      <p:ext uri="{BB962C8B-B14F-4D97-AF65-F5344CB8AC3E}">
        <p14:creationId xmlns:p14="http://schemas.microsoft.com/office/powerpoint/2010/main" val="126956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p:cTn id="15" dur="200" fill="hold"/>
                                        <p:tgtEl>
                                          <p:spTgt spid="358"/>
                                        </p:tgtEl>
                                        <p:attrNameLst>
                                          <p:attrName>ppt_w</p:attrName>
                                        </p:attrNameLst>
                                      </p:cBhvr>
                                      <p:tavLst>
                                        <p:tav tm="0">
                                          <p:val>
                                            <p:fltVal val="0"/>
                                          </p:val>
                                        </p:tav>
                                        <p:tav tm="100000">
                                          <p:val>
                                            <p:strVal val="#ppt_w"/>
                                          </p:val>
                                        </p:tav>
                                      </p:tavLst>
                                    </p:anim>
                                    <p:anim calcmode="lin" valueType="num">
                                      <p:cBhvr>
                                        <p:cTn id="16" dur="200" fill="hold"/>
                                        <p:tgtEl>
                                          <p:spTgt spid="358"/>
                                        </p:tgtEl>
                                        <p:attrNameLst>
                                          <p:attrName>ppt_h</p:attrName>
                                        </p:attrNameLst>
                                      </p:cBhvr>
                                      <p:tavLst>
                                        <p:tav tm="0">
                                          <p:val>
                                            <p:fltVal val="0"/>
                                          </p:val>
                                        </p:tav>
                                        <p:tav tm="100000">
                                          <p:val>
                                            <p:strVal val="#ppt_h"/>
                                          </p:val>
                                        </p:tav>
                                      </p:tavLst>
                                    </p:anim>
                                    <p:animEffect transition="in" filter="fade">
                                      <p:cBhvr>
                                        <p:cTn id="17" dur="200"/>
                                        <p:tgtEl>
                                          <p:spTgt spid="358"/>
                                        </p:tgtEl>
                                      </p:cBhvr>
                                    </p:animEffect>
                                  </p:childTnLst>
                                </p:cTn>
                              </p:par>
                            </p:childTnLst>
                          </p:cTn>
                        </p:par>
                        <p:par>
                          <p:cTn id="18" fill="hold">
                            <p:stCondLst>
                              <p:cond delay="1200"/>
                            </p:stCondLst>
                            <p:childTnLst>
                              <p:par>
                                <p:cTn id="19" presetID="53" presetClass="entr" presetSubtype="16"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 calcmode="lin" valueType="num">
                                      <p:cBhvr>
                                        <p:cTn id="21" dur="200" fill="hold"/>
                                        <p:tgtEl>
                                          <p:spTgt spid="359"/>
                                        </p:tgtEl>
                                        <p:attrNameLst>
                                          <p:attrName>ppt_w</p:attrName>
                                        </p:attrNameLst>
                                      </p:cBhvr>
                                      <p:tavLst>
                                        <p:tav tm="0">
                                          <p:val>
                                            <p:fltVal val="0"/>
                                          </p:val>
                                        </p:tav>
                                        <p:tav tm="100000">
                                          <p:val>
                                            <p:strVal val="#ppt_w"/>
                                          </p:val>
                                        </p:tav>
                                      </p:tavLst>
                                    </p:anim>
                                    <p:anim calcmode="lin" valueType="num">
                                      <p:cBhvr>
                                        <p:cTn id="22" dur="200" fill="hold"/>
                                        <p:tgtEl>
                                          <p:spTgt spid="359"/>
                                        </p:tgtEl>
                                        <p:attrNameLst>
                                          <p:attrName>ppt_h</p:attrName>
                                        </p:attrNameLst>
                                      </p:cBhvr>
                                      <p:tavLst>
                                        <p:tav tm="0">
                                          <p:val>
                                            <p:fltVal val="0"/>
                                          </p:val>
                                        </p:tav>
                                        <p:tav tm="100000">
                                          <p:val>
                                            <p:strVal val="#ppt_h"/>
                                          </p:val>
                                        </p:tav>
                                      </p:tavLst>
                                    </p:anim>
                                    <p:animEffect transition="in" filter="fade">
                                      <p:cBhvr>
                                        <p:cTn id="23" dur="200"/>
                                        <p:tgtEl>
                                          <p:spTgt spid="359"/>
                                        </p:tgtEl>
                                      </p:cBhvr>
                                    </p:animEffect>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360"/>
                                        </p:tgtEl>
                                        <p:attrNameLst>
                                          <p:attrName>style.visibility</p:attrName>
                                        </p:attrNameLst>
                                      </p:cBhvr>
                                      <p:to>
                                        <p:strVal val="visible"/>
                                      </p:to>
                                    </p:set>
                                    <p:anim calcmode="lin" valueType="num">
                                      <p:cBhvr>
                                        <p:cTn id="27" dur="200" fill="hold"/>
                                        <p:tgtEl>
                                          <p:spTgt spid="360"/>
                                        </p:tgtEl>
                                        <p:attrNameLst>
                                          <p:attrName>ppt_w</p:attrName>
                                        </p:attrNameLst>
                                      </p:cBhvr>
                                      <p:tavLst>
                                        <p:tav tm="0">
                                          <p:val>
                                            <p:fltVal val="0"/>
                                          </p:val>
                                        </p:tav>
                                        <p:tav tm="100000">
                                          <p:val>
                                            <p:strVal val="#ppt_w"/>
                                          </p:val>
                                        </p:tav>
                                      </p:tavLst>
                                    </p:anim>
                                    <p:anim calcmode="lin" valueType="num">
                                      <p:cBhvr>
                                        <p:cTn id="28" dur="200" fill="hold"/>
                                        <p:tgtEl>
                                          <p:spTgt spid="360"/>
                                        </p:tgtEl>
                                        <p:attrNameLst>
                                          <p:attrName>ppt_h</p:attrName>
                                        </p:attrNameLst>
                                      </p:cBhvr>
                                      <p:tavLst>
                                        <p:tav tm="0">
                                          <p:val>
                                            <p:fltVal val="0"/>
                                          </p:val>
                                        </p:tav>
                                        <p:tav tm="100000">
                                          <p:val>
                                            <p:strVal val="#ppt_h"/>
                                          </p:val>
                                        </p:tav>
                                      </p:tavLst>
                                    </p:anim>
                                    <p:animEffect transition="in" filter="fade">
                                      <p:cBhvr>
                                        <p:cTn id="29" dur="200"/>
                                        <p:tgtEl>
                                          <p:spTgt spid="360"/>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361"/>
                                        </p:tgtEl>
                                        <p:attrNameLst>
                                          <p:attrName>style.visibility</p:attrName>
                                        </p:attrNameLst>
                                      </p:cBhvr>
                                      <p:to>
                                        <p:strVal val="visible"/>
                                      </p:to>
                                    </p:set>
                                    <p:anim calcmode="lin" valueType="num">
                                      <p:cBhvr>
                                        <p:cTn id="33" dur="200" fill="hold"/>
                                        <p:tgtEl>
                                          <p:spTgt spid="361"/>
                                        </p:tgtEl>
                                        <p:attrNameLst>
                                          <p:attrName>ppt_w</p:attrName>
                                        </p:attrNameLst>
                                      </p:cBhvr>
                                      <p:tavLst>
                                        <p:tav tm="0">
                                          <p:val>
                                            <p:fltVal val="0"/>
                                          </p:val>
                                        </p:tav>
                                        <p:tav tm="100000">
                                          <p:val>
                                            <p:strVal val="#ppt_w"/>
                                          </p:val>
                                        </p:tav>
                                      </p:tavLst>
                                    </p:anim>
                                    <p:anim calcmode="lin" valueType="num">
                                      <p:cBhvr>
                                        <p:cTn id="34" dur="200" fill="hold"/>
                                        <p:tgtEl>
                                          <p:spTgt spid="361"/>
                                        </p:tgtEl>
                                        <p:attrNameLst>
                                          <p:attrName>ppt_h</p:attrName>
                                        </p:attrNameLst>
                                      </p:cBhvr>
                                      <p:tavLst>
                                        <p:tav tm="0">
                                          <p:val>
                                            <p:fltVal val="0"/>
                                          </p:val>
                                        </p:tav>
                                        <p:tav tm="100000">
                                          <p:val>
                                            <p:strVal val="#ppt_h"/>
                                          </p:val>
                                        </p:tav>
                                      </p:tavLst>
                                    </p:anim>
                                    <p:animEffect transition="in" filter="fade">
                                      <p:cBhvr>
                                        <p:cTn id="35" dur="200"/>
                                        <p:tgtEl>
                                          <p:spTgt spid="361"/>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362"/>
                                        </p:tgtEl>
                                        <p:attrNameLst>
                                          <p:attrName>style.visibility</p:attrName>
                                        </p:attrNameLst>
                                      </p:cBhvr>
                                      <p:to>
                                        <p:strVal val="visible"/>
                                      </p:to>
                                    </p:set>
                                    <p:anim calcmode="lin" valueType="num">
                                      <p:cBhvr>
                                        <p:cTn id="39" dur="200" fill="hold"/>
                                        <p:tgtEl>
                                          <p:spTgt spid="362"/>
                                        </p:tgtEl>
                                        <p:attrNameLst>
                                          <p:attrName>ppt_w</p:attrName>
                                        </p:attrNameLst>
                                      </p:cBhvr>
                                      <p:tavLst>
                                        <p:tav tm="0">
                                          <p:val>
                                            <p:fltVal val="0"/>
                                          </p:val>
                                        </p:tav>
                                        <p:tav tm="100000">
                                          <p:val>
                                            <p:strVal val="#ppt_w"/>
                                          </p:val>
                                        </p:tav>
                                      </p:tavLst>
                                    </p:anim>
                                    <p:anim calcmode="lin" valueType="num">
                                      <p:cBhvr>
                                        <p:cTn id="40" dur="200" fill="hold"/>
                                        <p:tgtEl>
                                          <p:spTgt spid="362"/>
                                        </p:tgtEl>
                                        <p:attrNameLst>
                                          <p:attrName>ppt_h</p:attrName>
                                        </p:attrNameLst>
                                      </p:cBhvr>
                                      <p:tavLst>
                                        <p:tav tm="0">
                                          <p:val>
                                            <p:fltVal val="0"/>
                                          </p:val>
                                        </p:tav>
                                        <p:tav tm="100000">
                                          <p:val>
                                            <p:strVal val="#ppt_h"/>
                                          </p:val>
                                        </p:tav>
                                      </p:tavLst>
                                    </p:anim>
                                    <p:animEffect transition="in" filter="fade">
                                      <p:cBhvr>
                                        <p:cTn id="41" dur="200"/>
                                        <p:tgtEl>
                                          <p:spTgt spid="362"/>
                                        </p:tgtEl>
                                      </p:cBhvr>
                                    </p:animEffect>
                                  </p:childTnLst>
                                </p:cTn>
                              </p:par>
                            </p:childTnLst>
                          </p:cTn>
                        </p:par>
                        <p:par>
                          <p:cTn id="42" fill="hold">
                            <p:stCondLst>
                              <p:cond delay="20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400" fill="hold"/>
                                        <p:tgtEl>
                                          <p:spTgt spid="158"/>
                                        </p:tgtEl>
                                        <p:attrNameLst>
                                          <p:attrName>ppt_w</p:attrName>
                                        </p:attrNameLst>
                                      </p:cBhvr>
                                      <p:tavLst>
                                        <p:tav tm="0">
                                          <p:val>
                                            <p:fltVal val="0"/>
                                          </p:val>
                                        </p:tav>
                                        <p:tav tm="100000">
                                          <p:val>
                                            <p:strVal val="#ppt_w"/>
                                          </p:val>
                                        </p:tav>
                                      </p:tavLst>
                                    </p:anim>
                                    <p:anim calcmode="lin" valueType="num">
                                      <p:cBhvr>
                                        <p:cTn id="46" dur="400" fill="hold"/>
                                        <p:tgtEl>
                                          <p:spTgt spid="158"/>
                                        </p:tgtEl>
                                        <p:attrNameLst>
                                          <p:attrName>ppt_h</p:attrName>
                                        </p:attrNameLst>
                                      </p:cBhvr>
                                      <p:tavLst>
                                        <p:tav tm="0">
                                          <p:val>
                                            <p:fltVal val="0"/>
                                          </p:val>
                                        </p:tav>
                                        <p:tav tm="100000">
                                          <p:val>
                                            <p:strVal val="#ppt_h"/>
                                          </p:val>
                                        </p:tav>
                                      </p:tavLst>
                                    </p:anim>
                                    <p:animEffect transition="in" filter="fade">
                                      <p:cBhvr>
                                        <p:cTn id="47" dur="400"/>
                                        <p:tgtEl>
                                          <p:spTgt spid="158"/>
                                        </p:tgtEl>
                                      </p:cBhvr>
                                    </p:animEffect>
                                  </p:childTnLst>
                                </p:cTn>
                              </p:par>
                            </p:childTnLst>
                          </p:cTn>
                        </p:par>
                        <p:par>
                          <p:cTn id="48" fill="hold">
                            <p:stCondLst>
                              <p:cond delay="24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400" fill="hold"/>
                                        <p:tgtEl>
                                          <p:spTgt spid="290"/>
                                        </p:tgtEl>
                                        <p:attrNameLst>
                                          <p:attrName>ppt_w</p:attrName>
                                        </p:attrNameLst>
                                      </p:cBhvr>
                                      <p:tavLst>
                                        <p:tav tm="0">
                                          <p:val>
                                            <p:fltVal val="0"/>
                                          </p:val>
                                        </p:tav>
                                        <p:tav tm="100000">
                                          <p:val>
                                            <p:strVal val="#ppt_w"/>
                                          </p:val>
                                        </p:tav>
                                      </p:tavLst>
                                    </p:anim>
                                    <p:anim calcmode="lin" valueType="num">
                                      <p:cBhvr>
                                        <p:cTn id="52" dur="400" fill="hold"/>
                                        <p:tgtEl>
                                          <p:spTgt spid="290"/>
                                        </p:tgtEl>
                                        <p:attrNameLst>
                                          <p:attrName>ppt_h</p:attrName>
                                        </p:attrNameLst>
                                      </p:cBhvr>
                                      <p:tavLst>
                                        <p:tav tm="0">
                                          <p:val>
                                            <p:fltVal val="0"/>
                                          </p:val>
                                        </p:tav>
                                        <p:tav tm="100000">
                                          <p:val>
                                            <p:strVal val="#ppt_h"/>
                                          </p:val>
                                        </p:tav>
                                      </p:tavLst>
                                    </p:anim>
                                    <p:animEffect transition="in" filter="fade">
                                      <p:cBhvr>
                                        <p:cTn id="53" dur="400"/>
                                        <p:tgtEl>
                                          <p:spTgt spid="290"/>
                                        </p:tgtEl>
                                      </p:cBhvr>
                                    </p:animEffect>
                                  </p:childTnLst>
                                </p:cTn>
                              </p:par>
                            </p:childTnLst>
                          </p:cTn>
                        </p:par>
                        <p:par>
                          <p:cTn id="54" fill="hold">
                            <p:stCondLst>
                              <p:cond delay="28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400" fill="hold"/>
                                        <p:tgtEl>
                                          <p:spTgt spid="353"/>
                                        </p:tgtEl>
                                        <p:attrNameLst>
                                          <p:attrName>ppt_w</p:attrName>
                                        </p:attrNameLst>
                                      </p:cBhvr>
                                      <p:tavLst>
                                        <p:tav tm="0">
                                          <p:val>
                                            <p:fltVal val="0"/>
                                          </p:val>
                                        </p:tav>
                                        <p:tav tm="100000">
                                          <p:val>
                                            <p:strVal val="#ppt_w"/>
                                          </p:val>
                                        </p:tav>
                                      </p:tavLst>
                                    </p:anim>
                                    <p:anim calcmode="lin" valueType="num">
                                      <p:cBhvr>
                                        <p:cTn id="58" dur="400" fill="hold"/>
                                        <p:tgtEl>
                                          <p:spTgt spid="353"/>
                                        </p:tgtEl>
                                        <p:attrNameLst>
                                          <p:attrName>ppt_h</p:attrName>
                                        </p:attrNameLst>
                                      </p:cBhvr>
                                      <p:tavLst>
                                        <p:tav tm="0">
                                          <p:val>
                                            <p:fltVal val="0"/>
                                          </p:val>
                                        </p:tav>
                                        <p:tav tm="100000">
                                          <p:val>
                                            <p:strVal val="#ppt_h"/>
                                          </p:val>
                                        </p:tav>
                                      </p:tavLst>
                                    </p:anim>
                                    <p:animEffect transition="in" filter="fade">
                                      <p:cBhvr>
                                        <p:cTn id="59" dur="400"/>
                                        <p:tgtEl>
                                          <p:spTgt spid="353"/>
                                        </p:tgtEl>
                                      </p:cBhvr>
                                    </p:animEffect>
                                  </p:childTnLst>
                                </p:cTn>
                              </p:par>
                            </p:childTnLst>
                          </p:cTn>
                        </p:par>
                        <p:par>
                          <p:cTn id="60" fill="hold">
                            <p:stCondLst>
                              <p:cond delay="32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400" fill="hold"/>
                                        <p:tgtEl>
                                          <p:spTgt spid="354"/>
                                        </p:tgtEl>
                                        <p:attrNameLst>
                                          <p:attrName>ppt_w</p:attrName>
                                        </p:attrNameLst>
                                      </p:cBhvr>
                                      <p:tavLst>
                                        <p:tav tm="0">
                                          <p:val>
                                            <p:fltVal val="0"/>
                                          </p:val>
                                        </p:tav>
                                        <p:tav tm="100000">
                                          <p:val>
                                            <p:strVal val="#ppt_w"/>
                                          </p:val>
                                        </p:tav>
                                      </p:tavLst>
                                    </p:anim>
                                    <p:anim calcmode="lin" valueType="num">
                                      <p:cBhvr>
                                        <p:cTn id="64" dur="400" fill="hold"/>
                                        <p:tgtEl>
                                          <p:spTgt spid="354"/>
                                        </p:tgtEl>
                                        <p:attrNameLst>
                                          <p:attrName>ppt_h</p:attrName>
                                        </p:attrNameLst>
                                      </p:cBhvr>
                                      <p:tavLst>
                                        <p:tav tm="0">
                                          <p:val>
                                            <p:fltVal val="0"/>
                                          </p:val>
                                        </p:tav>
                                        <p:tav tm="100000">
                                          <p:val>
                                            <p:strVal val="#ppt_h"/>
                                          </p:val>
                                        </p:tav>
                                      </p:tavLst>
                                    </p:anim>
                                    <p:animEffect transition="in" filter="fade">
                                      <p:cBhvr>
                                        <p:cTn id="65" dur="400"/>
                                        <p:tgtEl>
                                          <p:spTgt spid="354"/>
                                        </p:tgtEl>
                                      </p:cBhvr>
                                    </p:animEffect>
                                  </p:childTnLst>
                                </p:cTn>
                              </p:par>
                            </p:childTnLst>
                          </p:cTn>
                        </p:par>
                        <p:par>
                          <p:cTn id="66" fill="hold">
                            <p:stCondLst>
                              <p:cond delay="36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400" fill="hold"/>
                                        <p:tgtEl>
                                          <p:spTgt spid="355"/>
                                        </p:tgtEl>
                                        <p:attrNameLst>
                                          <p:attrName>ppt_w</p:attrName>
                                        </p:attrNameLst>
                                      </p:cBhvr>
                                      <p:tavLst>
                                        <p:tav tm="0">
                                          <p:val>
                                            <p:fltVal val="0"/>
                                          </p:val>
                                        </p:tav>
                                        <p:tav tm="100000">
                                          <p:val>
                                            <p:strVal val="#ppt_w"/>
                                          </p:val>
                                        </p:tav>
                                      </p:tavLst>
                                    </p:anim>
                                    <p:anim calcmode="lin" valueType="num">
                                      <p:cBhvr>
                                        <p:cTn id="70" dur="400" fill="hold"/>
                                        <p:tgtEl>
                                          <p:spTgt spid="355"/>
                                        </p:tgtEl>
                                        <p:attrNameLst>
                                          <p:attrName>ppt_h</p:attrName>
                                        </p:attrNameLst>
                                      </p:cBhvr>
                                      <p:tavLst>
                                        <p:tav tm="0">
                                          <p:val>
                                            <p:fltVal val="0"/>
                                          </p:val>
                                        </p:tav>
                                        <p:tav tm="100000">
                                          <p:val>
                                            <p:strVal val="#ppt_h"/>
                                          </p:val>
                                        </p:tav>
                                      </p:tavLst>
                                    </p:anim>
                                    <p:animEffect transition="in" filter="fade">
                                      <p:cBhvr>
                                        <p:cTn id="71" dur="400"/>
                                        <p:tgtEl>
                                          <p:spTgt spid="355"/>
                                        </p:tgtEl>
                                      </p:cBhvr>
                                    </p:animEffect>
                                  </p:childTnLst>
                                </p:cTn>
                              </p:par>
                            </p:childTnLst>
                          </p:cTn>
                        </p:par>
                        <p:par>
                          <p:cTn id="72" fill="hold">
                            <p:stCondLst>
                              <p:cond delay="4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400" fill="hold"/>
                                        <p:tgtEl>
                                          <p:spTgt spid="356"/>
                                        </p:tgtEl>
                                        <p:attrNameLst>
                                          <p:attrName>ppt_w</p:attrName>
                                        </p:attrNameLst>
                                      </p:cBhvr>
                                      <p:tavLst>
                                        <p:tav tm="0">
                                          <p:val>
                                            <p:fltVal val="0"/>
                                          </p:val>
                                        </p:tav>
                                        <p:tav tm="100000">
                                          <p:val>
                                            <p:strVal val="#ppt_w"/>
                                          </p:val>
                                        </p:tav>
                                      </p:tavLst>
                                    </p:anim>
                                    <p:anim calcmode="lin" valueType="num">
                                      <p:cBhvr>
                                        <p:cTn id="76" dur="400" fill="hold"/>
                                        <p:tgtEl>
                                          <p:spTgt spid="356"/>
                                        </p:tgtEl>
                                        <p:attrNameLst>
                                          <p:attrName>ppt_h</p:attrName>
                                        </p:attrNameLst>
                                      </p:cBhvr>
                                      <p:tavLst>
                                        <p:tav tm="0">
                                          <p:val>
                                            <p:fltVal val="0"/>
                                          </p:val>
                                        </p:tav>
                                        <p:tav tm="100000">
                                          <p:val>
                                            <p:strVal val="#ppt_h"/>
                                          </p:val>
                                        </p:tav>
                                      </p:tavLst>
                                    </p:anim>
                                    <p:animEffect transition="in" filter="fade">
                                      <p:cBhvr>
                                        <p:cTn id="77" dur="400"/>
                                        <p:tgtEl>
                                          <p:spTgt spid="356"/>
                                        </p:tgtEl>
                                      </p:cBhvr>
                                    </p:animEffect>
                                  </p:childTnLst>
                                </p:cTn>
                              </p:par>
                            </p:childTnLst>
                          </p:cTn>
                        </p:par>
                        <p:par>
                          <p:cTn id="78" fill="hold">
                            <p:stCondLst>
                              <p:cond delay="44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400" fill="hold"/>
                                        <p:tgtEl>
                                          <p:spTgt spid="357"/>
                                        </p:tgtEl>
                                        <p:attrNameLst>
                                          <p:attrName>ppt_w</p:attrName>
                                        </p:attrNameLst>
                                      </p:cBhvr>
                                      <p:tavLst>
                                        <p:tav tm="0">
                                          <p:val>
                                            <p:fltVal val="0"/>
                                          </p:val>
                                        </p:tav>
                                        <p:tav tm="100000">
                                          <p:val>
                                            <p:strVal val="#ppt_w"/>
                                          </p:val>
                                        </p:tav>
                                      </p:tavLst>
                                    </p:anim>
                                    <p:anim calcmode="lin" valueType="num">
                                      <p:cBhvr>
                                        <p:cTn id="82" dur="400" fill="hold"/>
                                        <p:tgtEl>
                                          <p:spTgt spid="357"/>
                                        </p:tgtEl>
                                        <p:attrNameLst>
                                          <p:attrName>ppt_h</p:attrName>
                                        </p:attrNameLst>
                                      </p:cBhvr>
                                      <p:tavLst>
                                        <p:tav tm="0">
                                          <p:val>
                                            <p:fltVal val="0"/>
                                          </p:val>
                                        </p:tav>
                                        <p:tav tm="100000">
                                          <p:val>
                                            <p:strVal val="#ppt_h"/>
                                          </p:val>
                                        </p:tav>
                                      </p:tavLst>
                                    </p:anim>
                                    <p:animEffect transition="in" filter="fade">
                                      <p:cBhvr>
                                        <p:cTn id="83"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358" grpId="0" animBg="1"/>
      <p:bldP spid="359" grpId="0" animBg="1"/>
      <p:bldP spid="360" grpId="0" animBg="1"/>
      <p:bldP spid="361" grpId="0" animBg="1"/>
      <p:bldP spid="36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Gallery 01">
    <p:bg>
      <p:bgPr>
        <a:solidFill>
          <a:schemeClr val="accent2"/>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454800"/>
            <a:ext cx="5570570" cy="3849942"/>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228" name="Group 227"/>
          <p:cNvGrpSpPr/>
          <p:nvPr userDrawn="1"/>
        </p:nvGrpSpPr>
        <p:grpSpPr>
          <a:xfrm rot="10800000">
            <a:off x="-745088" y="427961"/>
            <a:ext cx="5570570" cy="3849942"/>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58" name="Picture Placeholder 177"/>
          <p:cNvSpPr>
            <a:spLocks noGrp="1"/>
          </p:cNvSpPr>
          <p:nvPr>
            <p:ph type="pic" sz="quarter" idx="12"/>
          </p:nvPr>
        </p:nvSpPr>
        <p:spPr>
          <a:xfrm>
            <a:off x="1116825" y="1392200"/>
            <a:ext cx="2474554" cy="258343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290" name="Picture Placeholder 177"/>
          <p:cNvSpPr>
            <a:spLocks noGrp="1"/>
          </p:cNvSpPr>
          <p:nvPr>
            <p:ph type="pic" sz="quarter" idx="13"/>
          </p:nvPr>
        </p:nvSpPr>
        <p:spPr>
          <a:xfrm>
            <a:off x="4168391" y="1072162"/>
            <a:ext cx="1869862" cy="195213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3" name="Picture Placeholder 177"/>
          <p:cNvSpPr>
            <a:spLocks noGrp="1"/>
          </p:cNvSpPr>
          <p:nvPr>
            <p:ph type="pic" sz="quarter" idx="14"/>
          </p:nvPr>
        </p:nvSpPr>
        <p:spPr>
          <a:xfrm>
            <a:off x="6681972" y="1750795"/>
            <a:ext cx="1826854" cy="1907234"/>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4" name="Picture Placeholder 177"/>
          <p:cNvSpPr>
            <a:spLocks noGrp="1"/>
          </p:cNvSpPr>
          <p:nvPr>
            <p:ph type="pic" sz="quarter" idx="15"/>
          </p:nvPr>
        </p:nvSpPr>
        <p:spPr>
          <a:xfrm>
            <a:off x="2986941" y="1095103"/>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5" name="Picture Placeholder 177"/>
          <p:cNvSpPr>
            <a:spLocks noGrp="1"/>
          </p:cNvSpPr>
          <p:nvPr>
            <p:ph type="pic" sz="quarter" idx="16"/>
          </p:nvPr>
        </p:nvSpPr>
        <p:spPr>
          <a:xfrm>
            <a:off x="5437199" y="2363801"/>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6" name="Picture Placeholder 177"/>
          <p:cNvSpPr>
            <a:spLocks noGrp="1"/>
          </p:cNvSpPr>
          <p:nvPr>
            <p:ph type="pic" sz="quarter" idx="17"/>
          </p:nvPr>
        </p:nvSpPr>
        <p:spPr>
          <a:xfrm>
            <a:off x="7903881" y="108371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7" name="Picture Placeholder 177"/>
          <p:cNvSpPr>
            <a:spLocks noGrp="1"/>
          </p:cNvSpPr>
          <p:nvPr>
            <p:ph type="pic" sz="quarter" idx="18"/>
          </p:nvPr>
        </p:nvSpPr>
        <p:spPr>
          <a:xfrm>
            <a:off x="-122700" y="205516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34" name="Isosceles Triangle 133"/>
          <p:cNvSpPr/>
          <p:nvPr userDrawn="1"/>
        </p:nvSpPr>
        <p:spPr>
          <a:xfrm rot="5400000">
            <a:off x="481790" y="1083675"/>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5400000">
            <a:off x="2360548" y="334289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5400000">
            <a:off x="3595840" y="206275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5416347" y="1101733"/>
            <a:ext cx="644201"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5400000">
            <a:off x="7905718" y="3022411"/>
            <a:ext cx="644201"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Tree>
    <p:extLst>
      <p:ext uri="{BB962C8B-B14F-4D97-AF65-F5344CB8AC3E}">
        <p14:creationId xmlns:p14="http://schemas.microsoft.com/office/powerpoint/2010/main" val="290538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 calcmode="lin" valueType="num">
                                      <p:cBhvr>
                                        <p:cTn id="15" dur="300" fill="hold"/>
                                        <p:tgtEl>
                                          <p:spTgt spid="134"/>
                                        </p:tgtEl>
                                        <p:attrNameLst>
                                          <p:attrName>ppt_w</p:attrName>
                                        </p:attrNameLst>
                                      </p:cBhvr>
                                      <p:tavLst>
                                        <p:tav tm="0">
                                          <p:val>
                                            <p:fltVal val="0"/>
                                          </p:val>
                                        </p:tav>
                                        <p:tav tm="100000">
                                          <p:val>
                                            <p:strVal val="#ppt_w"/>
                                          </p:val>
                                        </p:tav>
                                      </p:tavLst>
                                    </p:anim>
                                    <p:anim calcmode="lin" valueType="num">
                                      <p:cBhvr>
                                        <p:cTn id="16" dur="300" fill="hold"/>
                                        <p:tgtEl>
                                          <p:spTgt spid="134"/>
                                        </p:tgtEl>
                                        <p:attrNameLst>
                                          <p:attrName>ppt_h</p:attrName>
                                        </p:attrNameLst>
                                      </p:cBhvr>
                                      <p:tavLst>
                                        <p:tav tm="0">
                                          <p:val>
                                            <p:fltVal val="0"/>
                                          </p:val>
                                        </p:tav>
                                        <p:tav tm="100000">
                                          <p:val>
                                            <p:strVal val="#ppt_h"/>
                                          </p:val>
                                        </p:tav>
                                      </p:tavLst>
                                    </p:anim>
                                    <p:animEffect transition="in" filter="fade">
                                      <p:cBhvr>
                                        <p:cTn id="17" dur="300"/>
                                        <p:tgtEl>
                                          <p:spTgt spid="134"/>
                                        </p:tgtEl>
                                      </p:cBhvr>
                                    </p:animEffect>
                                  </p:childTnLst>
                                </p:cTn>
                              </p:par>
                            </p:childTnLst>
                          </p:cTn>
                        </p:par>
                        <p:par>
                          <p:cTn id="18" fill="hold">
                            <p:stCondLst>
                              <p:cond delay="1300"/>
                            </p:stCondLst>
                            <p:childTnLst>
                              <p:par>
                                <p:cTn id="19" presetID="53" presetClass="entr" presetSubtype="16" fill="hold" grpId="0" nodeType="afterEffect">
                                  <p:stCondLst>
                                    <p:cond delay="0"/>
                                  </p:stCondLst>
                                  <p:childTnLst>
                                    <p:set>
                                      <p:cBhvr>
                                        <p:cTn id="20" dur="1" fill="hold">
                                          <p:stCondLst>
                                            <p:cond delay="0"/>
                                          </p:stCondLst>
                                        </p:cTn>
                                        <p:tgtEl>
                                          <p:spTgt spid="135"/>
                                        </p:tgtEl>
                                        <p:attrNameLst>
                                          <p:attrName>style.visibility</p:attrName>
                                        </p:attrNameLst>
                                      </p:cBhvr>
                                      <p:to>
                                        <p:strVal val="visible"/>
                                      </p:to>
                                    </p:set>
                                    <p:anim calcmode="lin" valueType="num">
                                      <p:cBhvr>
                                        <p:cTn id="21" dur="300" fill="hold"/>
                                        <p:tgtEl>
                                          <p:spTgt spid="135"/>
                                        </p:tgtEl>
                                        <p:attrNameLst>
                                          <p:attrName>ppt_w</p:attrName>
                                        </p:attrNameLst>
                                      </p:cBhvr>
                                      <p:tavLst>
                                        <p:tav tm="0">
                                          <p:val>
                                            <p:fltVal val="0"/>
                                          </p:val>
                                        </p:tav>
                                        <p:tav tm="100000">
                                          <p:val>
                                            <p:strVal val="#ppt_w"/>
                                          </p:val>
                                        </p:tav>
                                      </p:tavLst>
                                    </p:anim>
                                    <p:anim calcmode="lin" valueType="num">
                                      <p:cBhvr>
                                        <p:cTn id="22" dur="300" fill="hold"/>
                                        <p:tgtEl>
                                          <p:spTgt spid="135"/>
                                        </p:tgtEl>
                                        <p:attrNameLst>
                                          <p:attrName>ppt_h</p:attrName>
                                        </p:attrNameLst>
                                      </p:cBhvr>
                                      <p:tavLst>
                                        <p:tav tm="0">
                                          <p:val>
                                            <p:fltVal val="0"/>
                                          </p:val>
                                        </p:tav>
                                        <p:tav tm="100000">
                                          <p:val>
                                            <p:strVal val="#ppt_h"/>
                                          </p:val>
                                        </p:tav>
                                      </p:tavLst>
                                    </p:anim>
                                    <p:animEffect transition="in" filter="fade">
                                      <p:cBhvr>
                                        <p:cTn id="23" dur="300"/>
                                        <p:tgtEl>
                                          <p:spTgt spid="135"/>
                                        </p:tgtEl>
                                      </p:cBhvr>
                                    </p:animEffect>
                                  </p:childTnLst>
                                </p:cTn>
                              </p:par>
                            </p:childTnLst>
                          </p:cTn>
                        </p:par>
                        <p:par>
                          <p:cTn id="24" fill="hold">
                            <p:stCondLst>
                              <p:cond delay="1600"/>
                            </p:stCondLst>
                            <p:childTnLst>
                              <p:par>
                                <p:cTn id="25" presetID="53" presetClass="entr" presetSubtype="16" fill="hold" grpId="0" nodeType="afterEffect">
                                  <p:stCondLst>
                                    <p:cond delay="0"/>
                                  </p:stCondLst>
                                  <p:childTnLst>
                                    <p:set>
                                      <p:cBhvr>
                                        <p:cTn id="26" dur="1" fill="hold">
                                          <p:stCondLst>
                                            <p:cond delay="0"/>
                                          </p:stCondLst>
                                        </p:cTn>
                                        <p:tgtEl>
                                          <p:spTgt spid="137"/>
                                        </p:tgtEl>
                                        <p:attrNameLst>
                                          <p:attrName>style.visibility</p:attrName>
                                        </p:attrNameLst>
                                      </p:cBhvr>
                                      <p:to>
                                        <p:strVal val="visible"/>
                                      </p:to>
                                    </p:set>
                                    <p:anim calcmode="lin" valueType="num">
                                      <p:cBhvr>
                                        <p:cTn id="27" dur="300" fill="hold"/>
                                        <p:tgtEl>
                                          <p:spTgt spid="137"/>
                                        </p:tgtEl>
                                        <p:attrNameLst>
                                          <p:attrName>ppt_w</p:attrName>
                                        </p:attrNameLst>
                                      </p:cBhvr>
                                      <p:tavLst>
                                        <p:tav tm="0">
                                          <p:val>
                                            <p:fltVal val="0"/>
                                          </p:val>
                                        </p:tav>
                                        <p:tav tm="100000">
                                          <p:val>
                                            <p:strVal val="#ppt_w"/>
                                          </p:val>
                                        </p:tav>
                                      </p:tavLst>
                                    </p:anim>
                                    <p:anim calcmode="lin" valueType="num">
                                      <p:cBhvr>
                                        <p:cTn id="28" dur="300" fill="hold"/>
                                        <p:tgtEl>
                                          <p:spTgt spid="137"/>
                                        </p:tgtEl>
                                        <p:attrNameLst>
                                          <p:attrName>ppt_h</p:attrName>
                                        </p:attrNameLst>
                                      </p:cBhvr>
                                      <p:tavLst>
                                        <p:tav tm="0">
                                          <p:val>
                                            <p:fltVal val="0"/>
                                          </p:val>
                                        </p:tav>
                                        <p:tav tm="100000">
                                          <p:val>
                                            <p:strVal val="#ppt_h"/>
                                          </p:val>
                                        </p:tav>
                                      </p:tavLst>
                                    </p:anim>
                                    <p:animEffect transition="in" filter="fade">
                                      <p:cBhvr>
                                        <p:cTn id="29" dur="300"/>
                                        <p:tgtEl>
                                          <p:spTgt spid="137"/>
                                        </p:tgtEl>
                                      </p:cBhvr>
                                    </p:animEffect>
                                  </p:childTnLst>
                                </p:cTn>
                              </p:par>
                            </p:childTnLst>
                          </p:cTn>
                        </p:par>
                        <p:par>
                          <p:cTn id="30" fill="hold">
                            <p:stCondLst>
                              <p:cond delay="1900"/>
                            </p:stCondLst>
                            <p:childTnLst>
                              <p:par>
                                <p:cTn id="31" presetID="53" presetClass="entr" presetSubtype="16" fill="hold" grpId="0" nodeType="after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p:cTn id="33" dur="300" fill="hold"/>
                                        <p:tgtEl>
                                          <p:spTgt spid="149"/>
                                        </p:tgtEl>
                                        <p:attrNameLst>
                                          <p:attrName>ppt_w</p:attrName>
                                        </p:attrNameLst>
                                      </p:cBhvr>
                                      <p:tavLst>
                                        <p:tav tm="0">
                                          <p:val>
                                            <p:fltVal val="0"/>
                                          </p:val>
                                        </p:tav>
                                        <p:tav tm="100000">
                                          <p:val>
                                            <p:strVal val="#ppt_w"/>
                                          </p:val>
                                        </p:tav>
                                      </p:tavLst>
                                    </p:anim>
                                    <p:anim calcmode="lin" valueType="num">
                                      <p:cBhvr>
                                        <p:cTn id="34" dur="300" fill="hold"/>
                                        <p:tgtEl>
                                          <p:spTgt spid="149"/>
                                        </p:tgtEl>
                                        <p:attrNameLst>
                                          <p:attrName>ppt_h</p:attrName>
                                        </p:attrNameLst>
                                      </p:cBhvr>
                                      <p:tavLst>
                                        <p:tav tm="0">
                                          <p:val>
                                            <p:fltVal val="0"/>
                                          </p:val>
                                        </p:tav>
                                        <p:tav tm="100000">
                                          <p:val>
                                            <p:strVal val="#ppt_h"/>
                                          </p:val>
                                        </p:tav>
                                      </p:tavLst>
                                    </p:anim>
                                    <p:animEffect transition="in" filter="fade">
                                      <p:cBhvr>
                                        <p:cTn id="35" dur="300"/>
                                        <p:tgtEl>
                                          <p:spTgt spid="149"/>
                                        </p:tgtEl>
                                      </p:cBhvr>
                                    </p:animEffect>
                                  </p:childTnLst>
                                </p:cTn>
                              </p:par>
                            </p:childTnLst>
                          </p:cTn>
                        </p:par>
                        <p:par>
                          <p:cTn id="36" fill="hold">
                            <p:stCondLst>
                              <p:cond delay="2200"/>
                            </p:stCondLst>
                            <p:childTnLst>
                              <p:par>
                                <p:cTn id="37" presetID="53" presetClass="entr" presetSubtype="16" fill="hold" grpId="0" nodeType="afterEffect">
                                  <p:stCondLst>
                                    <p:cond delay="0"/>
                                  </p:stCondLst>
                                  <p:childTnLst>
                                    <p:set>
                                      <p:cBhvr>
                                        <p:cTn id="38" dur="1" fill="hold">
                                          <p:stCondLst>
                                            <p:cond delay="0"/>
                                          </p:stCondLst>
                                        </p:cTn>
                                        <p:tgtEl>
                                          <p:spTgt spid="150"/>
                                        </p:tgtEl>
                                        <p:attrNameLst>
                                          <p:attrName>style.visibility</p:attrName>
                                        </p:attrNameLst>
                                      </p:cBhvr>
                                      <p:to>
                                        <p:strVal val="visible"/>
                                      </p:to>
                                    </p:set>
                                    <p:anim calcmode="lin" valueType="num">
                                      <p:cBhvr>
                                        <p:cTn id="39" dur="300" fill="hold"/>
                                        <p:tgtEl>
                                          <p:spTgt spid="150"/>
                                        </p:tgtEl>
                                        <p:attrNameLst>
                                          <p:attrName>ppt_w</p:attrName>
                                        </p:attrNameLst>
                                      </p:cBhvr>
                                      <p:tavLst>
                                        <p:tav tm="0">
                                          <p:val>
                                            <p:fltVal val="0"/>
                                          </p:val>
                                        </p:tav>
                                        <p:tav tm="100000">
                                          <p:val>
                                            <p:strVal val="#ppt_w"/>
                                          </p:val>
                                        </p:tav>
                                      </p:tavLst>
                                    </p:anim>
                                    <p:anim calcmode="lin" valueType="num">
                                      <p:cBhvr>
                                        <p:cTn id="40" dur="300" fill="hold"/>
                                        <p:tgtEl>
                                          <p:spTgt spid="150"/>
                                        </p:tgtEl>
                                        <p:attrNameLst>
                                          <p:attrName>ppt_h</p:attrName>
                                        </p:attrNameLst>
                                      </p:cBhvr>
                                      <p:tavLst>
                                        <p:tav tm="0">
                                          <p:val>
                                            <p:fltVal val="0"/>
                                          </p:val>
                                        </p:tav>
                                        <p:tav tm="100000">
                                          <p:val>
                                            <p:strVal val="#ppt_h"/>
                                          </p:val>
                                        </p:tav>
                                      </p:tavLst>
                                    </p:anim>
                                    <p:animEffect transition="in" filter="fade">
                                      <p:cBhvr>
                                        <p:cTn id="41" dur="300"/>
                                        <p:tgtEl>
                                          <p:spTgt spid="150"/>
                                        </p:tgtEl>
                                      </p:cBhvr>
                                    </p:animEffect>
                                  </p:childTnLst>
                                </p:cTn>
                              </p:par>
                            </p:childTnLst>
                          </p:cTn>
                        </p:par>
                        <p:par>
                          <p:cTn id="42" fill="hold">
                            <p:stCondLst>
                              <p:cond delay="25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500" fill="hold"/>
                                        <p:tgtEl>
                                          <p:spTgt spid="158"/>
                                        </p:tgtEl>
                                        <p:attrNameLst>
                                          <p:attrName>ppt_w</p:attrName>
                                        </p:attrNameLst>
                                      </p:cBhvr>
                                      <p:tavLst>
                                        <p:tav tm="0">
                                          <p:val>
                                            <p:fltVal val="0"/>
                                          </p:val>
                                        </p:tav>
                                        <p:tav tm="100000">
                                          <p:val>
                                            <p:strVal val="#ppt_w"/>
                                          </p:val>
                                        </p:tav>
                                      </p:tavLst>
                                    </p:anim>
                                    <p:anim calcmode="lin" valueType="num">
                                      <p:cBhvr>
                                        <p:cTn id="46" dur="500" fill="hold"/>
                                        <p:tgtEl>
                                          <p:spTgt spid="158"/>
                                        </p:tgtEl>
                                        <p:attrNameLst>
                                          <p:attrName>ppt_h</p:attrName>
                                        </p:attrNameLst>
                                      </p:cBhvr>
                                      <p:tavLst>
                                        <p:tav tm="0">
                                          <p:val>
                                            <p:fltVal val="0"/>
                                          </p:val>
                                        </p:tav>
                                        <p:tav tm="100000">
                                          <p:val>
                                            <p:strVal val="#ppt_h"/>
                                          </p:val>
                                        </p:tav>
                                      </p:tavLst>
                                    </p:anim>
                                    <p:animEffect transition="in" filter="fade">
                                      <p:cBhvr>
                                        <p:cTn id="47" dur="500"/>
                                        <p:tgtEl>
                                          <p:spTgt spid="158"/>
                                        </p:tgtEl>
                                      </p:cBhvr>
                                    </p:animEffect>
                                  </p:childTnLst>
                                </p:cTn>
                              </p:par>
                            </p:childTnLst>
                          </p:cTn>
                        </p:par>
                        <p:par>
                          <p:cTn id="48" fill="hold">
                            <p:stCondLst>
                              <p:cond delay="30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500" fill="hold"/>
                                        <p:tgtEl>
                                          <p:spTgt spid="290"/>
                                        </p:tgtEl>
                                        <p:attrNameLst>
                                          <p:attrName>ppt_w</p:attrName>
                                        </p:attrNameLst>
                                      </p:cBhvr>
                                      <p:tavLst>
                                        <p:tav tm="0">
                                          <p:val>
                                            <p:fltVal val="0"/>
                                          </p:val>
                                        </p:tav>
                                        <p:tav tm="100000">
                                          <p:val>
                                            <p:strVal val="#ppt_w"/>
                                          </p:val>
                                        </p:tav>
                                      </p:tavLst>
                                    </p:anim>
                                    <p:anim calcmode="lin" valueType="num">
                                      <p:cBhvr>
                                        <p:cTn id="52" dur="500" fill="hold"/>
                                        <p:tgtEl>
                                          <p:spTgt spid="290"/>
                                        </p:tgtEl>
                                        <p:attrNameLst>
                                          <p:attrName>ppt_h</p:attrName>
                                        </p:attrNameLst>
                                      </p:cBhvr>
                                      <p:tavLst>
                                        <p:tav tm="0">
                                          <p:val>
                                            <p:fltVal val="0"/>
                                          </p:val>
                                        </p:tav>
                                        <p:tav tm="100000">
                                          <p:val>
                                            <p:strVal val="#ppt_h"/>
                                          </p:val>
                                        </p:tav>
                                      </p:tavLst>
                                    </p:anim>
                                    <p:animEffect transition="in" filter="fade">
                                      <p:cBhvr>
                                        <p:cTn id="53" dur="500"/>
                                        <p:tgtEl>
                                          <p:spTgt spid="290"/>
                                        </p:tgtEl>
                                      </p:cBhvr>
                                    </p:animEffect>
                                  </p:childTnLst>
                                </p:cTn>
                              </p:par>
                            </p:childTnLst>
                          </p:cTn>
                        </p:par>
                        <p:par>
                          <p:cTn id="54" fill="hold">
                            <p:stCondLst>
                              <p:cond delay="3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500" fill="hold"/>
                                        <p:tgtEl>
                                          <p:spTgt spid="353"/>
                                        </p:tgtEl>
                                        <p:attrNameLst>
                                          <p:attrName>ppt_w</p:attrName>
                                        </p:attrNameLst>
                                      </p:cBhvr>
                                      <p:tavLst>
                                        <p:tav tm="0">
                                          <p:val>
                                            <p:fltVal val="0"/>
                                          </p:val>
                                        </p:tav>
                                        <p:tav tm="100000">
                                          <p:val>
                                            <p:strVal val="#ppt_w"/>
                                          </p:val>
                                        </p:tav>
                                      </p:tavLst>
                                    </p:anim>
                                    <p:anim calcmode="lin" valueType="num">
                                      <p:cBhvr>
                                        <p:cTn id="58" dur="500" fill="hold"/>
                                        <p:tgtEl>
                                          <p:spTgt spid="353"/>
                                        </p:tgtEl>
                                        <p:attrNameLst>
                                          <p:attrName>ppt_h</p:attrName>
                                        </p:attrNameLst>
                                      </p:cBhvr>
                                      <p:tavLst>
                                        <p:tav tm="0">
                                          <p:val>
                                            <p:fltVal val="0"/>
                                          </p:val>
                                        </p:tav>
                                        <p:tav tm="100000">
                                          <p:val>
                                            <p:strVal val="#ppt_h"/>
                                          </p:val>
                                        </p:tav>
                                      </p:tavLst>
                                    </p:anim>
                                    <p:animEffect transition="in" filter="fade">
                                      <p:cBhvr>
                                        <p:cTn id="59" dur="500"/>
                                        <p:tgtEl>
                                          <p:spTgt spid="353"/>
                                        </p:tgtEl>
                                      </p:cBhvr>
                                    </p:animEffect>
                                  </p:childTnLst>
                                </p:cTn>
                              </p:par>
                            </p:childTnLst>
                          </p:cTn>
                        </p:par>
                        <p:par>
                          <p:cTn id="60" fill="hold">
                            <p:stCondLst>
                              <p:cond delay="40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500" fill="hold"/>
                                        <p:tgtEl>
                                          <p:spTgt spid="354"/>
                                        </p:tgtEl>
                                        <p:attrNameLst>
                                          <p:attrName>ppt_w</p:attrName>
                                        </p:attrNameLst>
                                      </p:cBhvr>
                                      <p:tavLst>
                                        <p:tav tm="0">
                                          <p:val>
                                            <p:fltVal val="0"/>
                                          </p:val>
                                        </p:tav>
                                        <p:tav tm="100000">
                                          <p:val>
                                            <p:strVal val="#ppt_w"/>
                                          </p:val>
                                        </p:tav>
                                      </p:tavLst>
                                    </p:anim>
                                    <p:anim calcmode="lin" valueType="num">
                                      <p:cBhvr>
                                        <p:cTn id="64" dur="500" fill="hold"/>
                                        <p:tgtEl>
                                          <p:spTgt spid="354"/>
                                        </p:tgtEl>
                                        <p:attrNameLst>
                                          <p:attrName>ppt_h</p:attrName>
                                        </p:attrNameLst>
                                      </p:cBhvr>
                                      <p:tavLst>
                                        <p:tav tm="0">
                                          <p:val>
                                            <p:fltVal val="0"/>
                                          </p:val>
                                        </p:tav>
                                        <p:tav tm="100000">
                                          <p:val>
                                            <p:strVal val="#ppt_h"/>
                                          </p:val>
                                        </p:tav>
                                      </p:tavLst>
                                    </p:anim>
                                    <p:animEffect transition="in" filter="fade">
                                      <p:cBhvr>
                                        <p:cTn id="65" dur="500"/>
                                        <p:tgtEl>
                                          <p:spTgt spid="354"/>
                                        </p:tgtEl>
                                      </p:cBhvr>
                                    </p:animEffect>
                                  </p:childTnLst>
                                </p:cTn>
                              </p:par>
                            </p:childTnLst>
                          </p:cTn>
                        </p:par>
                        <p:par>
                          <p:cTn id="66" fill="hold">
                            <p:stCondLst>
                              <p:cond delay="45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500" fill="hold"/>
                                        <p:tgtEl>
                                          <p:spTgt spid="355"/>
                                        </p:tgtEl>
                                        <p:attrNameLst>
                                          <p:attrName>ppt_w</p:attrName>
                                        </p:attrNameLst>
                                      </p:cBhvr>
                                      <p:tavLst>
                                        <p:tav tm="0">
                                          <p:val>
                                            <p:fltVal val="0"/>
                                          </p:val>
                                        </p:tav>
                                        <p:tav tm="100000">
                                          <p:val>
                                            <p:strVal val="#ppt_w"/>
                                          </p:val>
                                        </p:tav>
                                      </p:tavLst>
                                    </p:anim>
                                    <p:anim calcmode="lin" valueType="num">
                                      <p:cBhvr>
                                        <p:cTn id="70" dur="500" fill="hold"/>
                                        <p:tgtEl>
                                          <p:spTgt spid="355"/>
                                        </p:tgtEl>
                                        <p:attrNameLst>
                                          <p:attrName>ppt_h</p:attrName>
                                        </p:attrNameLst>
                                      </p:cBhvr>
                                      <p:tavLst>
                                        <p:tav tm="0">
                                          <p:val>
                                            <p:fltVal val="0"/>
                                          </p:val>
                                        </p:tav>
                                        <p:tav tm="100000">
                                          <p:val>
                                            <p:strVal val="#ppt_h"/>
                                          </p:val>
                                        </p:tav>
                                      </p:tavLst>
                                    </p:anim>
                                    <p:animEffect transition="in" filter="fade">
                                      <p:cBhvr>
                                        <p:cTn id="71" dur="500"/>
                                        <p:tgtEl>
                                          <p:spTgt spid="355"/>
                                        </p:tgtEl>
                                      </p:cBhvr>
                                    </p:animEffect>
                                  </p:childTnLst>
                                </p:cTn>
                              </p:par>
                            </p:childTnLst>
                          </p:cTn>
                        </p:par>
                        <p:par>
                          <p:cTn id="72" fill="hold">
                            <p:stCondLst>
                              <p:cond delay="5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500" fill="hold"/>
                                        <p:tgtEl>
                                          <p:spTgt spid="356"/>
                                        </p:tgtEl>
                                        <p:attrNameLst>
                                          <p:attrName>ppt_w</p:attrName>
                                        </p:attrNameLst>
                                      </p:cBhvr>
                                      <p:tavLst>
                                        <p:tav tm="0">
                                          <p:val>
                                            <p:fltVal val="0"/>
                                          </p:val>
                                        </p:tav>
                                        <p:tav tm="100000">
                                          <p:val>
                                            <p:strVal val="#ppt_w"/>
                                          </p:val>
                                        </p:tav>
                                      </p:tavLst>
                                    </p:anim>
                                    <p:anim calcmode="lin" valueType="num">
                                      <p:cBhvr>
                                        <p:cTn id="76" dur="500" fill="hold"/>
                                        <p:tgtEl>
                                          <p:spTgt spid="356"/>
                                        </p:tgtEl>
                                        <p:attrNameLst>
                                          <p:attrName>ppt_h</p:attrName>
                                        </p:attrNameLst>
                                      </p:cBhvr>
                                      <p:tavLst>
                                        <p:tav tm="0">
                                          <p:val>
                                            <p:fltVal val="0"/>
                                          </p:val>
                                        </p:tav>
                                        <p:tav tm="100000">
                                          <p:val>
                                            <p:strVal val="#ppt_h"/>
                                          </p:val>
                                        </p:tav>
                                      </p:tavLst>
                                    </p:anim>
                                    <p:animEffect transition="in" filter="fade">
                                      <p:cBhvr>
                                        <p:cTn id="77" dur="500"/>
                                        <p:tgtEl>
                                          <p:spTgt spid="356"/>
                                        </p:tgtEl>
                                      </p:cBhvr>
                                    </p:animEffect>
                                  </p:childTnLst>
                                </p:cTn>
                              </p:par>
                            </p:childTnLst>
                          </p:cTn>
                        </p:par>
                        <p:par>
                          <p:cTn id="78" fill="hold">
                            <p:stCondLst>
                              <p:cond delay="55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500" fill="hold"/>
                                        <p:tgtEl>
                                          <p:spTgt spid="357"/>
                                        </p:tgtEl>
                                        <p:attrNameLst>
                                          <p:attrName>ppt_w</p:attrName>
                                        </p:attrNameLst>
                                      </p:cBhvr>
                                      <p:tavLst>
                                        <p:tav tm="0">
                                          <p:val>
                                            <p:fltVal val="0"/>
                                          </p:val>
                                        </p:tav>
                                        <p:tav tm="100000">
                                          <p:val>
                                            <p:strVal val="#ppt_w"/>
                                          </p:val>
                                        </p:tav>
                                      </p:tavLst>
                                    </p:anim>
                                    <p:anim calcmode="lin" valueType="num">
                                      <p:cBhvr>
                                        <p:cTn id="82" dur="500" fill="hold"/>
                                        <p:tgtEl>
                                          <p:spTgt spid="357"/>
                                        </p:tgtEl>
                                        <p:attrNameLst>
                                          <p:attrName>ppt_h</p:attrName>
                                        </p:attrNameLst>
                                      </p:cBhvr>
                                      <p:tavLst>
                                        <p:tav tm="0">
                                          <p:val>
                                            <p:fltVal val="0"/>
                                          </p:val>
                                        </p:tav>
                                        <p:tav tm="100000">
                                          <p:val>
                                            <p:strVal val="#ppt_h"/>
                                          </p:val>
                                        </p:tav>
                                      </p:tavLst>
                                    </p:anim>
                                    <p:animEffect transition="in" filter="fade">
                                      <p:cBhvr>
                                        <p:cTn id="83"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134" grpId="0" animBg="1"/>
      <p:bldP spid="135" grpId="0" animBg="1"/>
      <p:bldP spid="137" grpId="0" animBg="1"/>
      <p:bldP spid="149" grpId="0" animBg="1"/>
      <p:bldP spid="15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688596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688596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067114"/>
            <a:ext cx="6885164"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8574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1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53" presetClass="entr" presetSubtype="16" fill="hold" grpId="0" nodeType="withEffect">
                                  <p:stCondLst>
                                    <p:cond delay="20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8"/>
                                        </p:tgtEl>
                                        <p:attrNameLst>
                                          <p:attrName>style.visibility</p:attrName>
                                        </p:attrNameLst>
                                      </p:cBhvr>
                                      <p:to>
                                        <p:strVal val="visible"/>
                                      </p:to>
                                    </p:set>
                                    <p:anim calcmode="lin" valueType="num">
                                      <p:cBhvr>
                                        <p:cTn id="60" dur="500" fill="hold"/>
                                        <p:tgtEl>
                                          <p:spTgt spid="38"/>
                                        </p:tgtEl>
                                        <p:attrNameLst>
                                          <p:attrName>ppt_w</p:attrName>
                                        </p:attrNameLst>
                                      </p:cBhvr>
                                      <p:tavLst>
                                        <p:tav tm="0">
                                          <p:val>
                                            <p:fltVal val="0"/>
                                          </p:val>
                                        </p:tav>
                                        <p:tav tm="100000">
                                          <p:val>
                                            <p:strVal val="#ppt_w"/>
                                          </p:val>
                                        </p:tav>
                                      </p:tavLst>
                                    </p:anim>
                                    <p:anim calcmode="lin" valueType="num">
                                      <p:cBhvr>
                                        <p:cTn id="61" dur="500" fill="hold"/>
                                        <p:tgtEl>
                                          <p:spTgt spid="38"/>
                                        </p:tgtEl>
                                        <p:attrNameLst>
                                          <p:attrName>ppt_h</p:attrName>
                                        </p:attrNameLst>
                                      </p:cBhvr>
                                      <p:tavLst>
                                        <p:tav tm="0">
                                          <p:val>
                                            <p:fltVal val="0"/>
                                          </p:val>
                                        </p:tav>
                                        <p:tav tm="100000">
                                          <p:val>
                                            <p:strVal val="#ppt_h"/>
                                          </p:val>
                                        </p:tav>
                                      </p:tavLst>
                                    </p:anim>
                                    <p:animEffect transition="in" filter="fade">
                                      <p:cBhvr>
                                        <p:cTn id="62" dur="500"/>
                                        <p:tgtEl>
                                          <p:spTgt spid="3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Effect transition="in" filter="fade">
                                      <p:cBhvr>
                                        <p:cTn id="72" dur="500"/>
                                        <p:tgtEl>
                                          <p:spTgt spid="40"/>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46"/>
                                        </p:tgtEl>
                                        <p:attrNameLst>
                                          <p:attrName>style.visibility</p:attrName>
                                        </p:attrNameLst>
                                      </p:cBhvr>
                                      <p:to>
                                        <p:strVal val="visible"/>
                                      </p:to>
                                    </p:set>
                                    <p:anim calcmode="lin" valueType="num">
                                      <p:cBhvr>
                                        <p:cTn id="85" dur="500" fill="hold"/>
                                        <p:tgtEl>
                                          <p:spTgt spid="46"/>
                                        </p:tgtEl>
                                        <p:attrNameLst>
                                          <p:attrName>ppt_w</p:attrName>
                                        </p:attrNameLst>
                                      </p:cBhvr>
                                      <p:tavLst>
                                        <p:tav tm="0">
                                          <p:val>
                                            <p:fltVal val="0"/>
                                          </p:val>
                                        </p:tav>
                                        <p:tav tm="100000">
                                          <p:val>
                                            <p:strVal val="#ppt_w"/>
                                          </p:val>
                                        </p:tav>
                                      </p:tavLst>
                                    </p:anim>
                                    <p:anim calcmode="lin" valueType="num">
                                      <p:cBhvr>
                                        <p:cTn id="86" dur="500" fill="hold"/>
                                        <p:tgtEl>
                                          <p:spTgt spid="46"/>
                                        </p:tgtEl>
                                        <p:attrNameLst>
                                          <p:attrName>ppt_h</p:attrName>
                                        </p:attrNameLst>
                                      </p:cBhvr>
                                      <p:tavLst>
                                        <p:tav tm="0">
                                          <p:val>
                                            <p:fltVal val="0"/>
                                          </p:val>
                                        </p:tav>
                                        <p:tav tm="100000">
                                          <p:val>
                                            <p:strVal val="#ppt_h"/>
                                          </p:val>
                                        </p:tav>
                                      </p:tavLst>
                                    </p:anim>
                                    <p:animEffect transition="in" filter="fade">
                                      <p:cBhvr>
                                        <p:cTn id="87" dur="500"/>
                                        <p:tgtEl>
                                          <p:spTgt spid="46"/>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fltVal val="0"/>
                                          </p:val>
                                        </p:tav>
                                        <p:tav tm="100000">
                                          <p:val>
                                            <p:strVal val="#ppt_h"/>
                                          </p:val>
                                        </p:tav>
                                      </p:tavLst>
                                    </p:anim>
                                    <p:animEffect transition="in" filter="fade">
                                      <p:cBhvr>
                                        <p:cTn id="92" dur="500"/>
                                        <p:tgtEl>
                                          <p:spTgt spid="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animEffect transition="in" filter="fade">
                                      <p:cBhvr>
                                        <p:cTn id="102" dur="500"/>
                                        <p:tgtEl>
                                          <p:spTgt spid="52"/>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500" fill="hold"/>
                                        <p:tgtEl>
                                          <p:spTgt spid="53"/>
                                        </p:tgtEl>
                                        <p:attrNameLst>
                                          <p:attrName>ppt_w</p:attrName>
                                        </p:attrNameLst>
                                      </p:cBhvr>
                                      <p:tavLst>
                                        <p:tav tm="0">
                                          <p:val>
                                            <p:fltVal val="0"/>
                                          </p:val>
                                        </p:tav>
                                        <p:tav tm="100000">
                                          <p:val>
                                            <p:strVal val="#ppt_w"/>
                                          </p:val>
                                        </p:tav>
                                      </p:tavLst>
                                    </p:anim>
                                    <p:anim calcmode="lin" valueType="num">
                                      <p:cBhvr>
                                        <p:cTn id="106" dur="500" fill="hold"/>
                                        <p:tgtEl>
                                          <p:spTgt spid="53"/>
                                        </p:tgtEl>
                                        <p:attrNameLst>
                                          <p:attrName>ppt_h</p:attrName>
                                        </p:attrNameLst>
                                      </p:cBhvr>
                                      <p:tavLst>
                                        <p:tav tm="0">
                                          <p:val>
                                            <p:fltVal val="0"/>
                                          </p:val>
                                        </p:tav>
                                        <p:tav tm="100000">
                                          <p:val>
                                            <p:strVal val="#ppt_h"/>
                                          </p:val>
                                        </p:tav>
                                      </p:tavLst>
                                    </p:anim>
                                    <p:animEffect transition="in" filter="fade">
                                      <p:cBhvr>
                                        <p:cTn id="107" dur="500"/>
                                        <p:tgtEl>
                                          <p:spTgt spid="53"/>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10" presetClass="entr" presetSubtype="0" fill="hold" grpId="0" nodeType="withEffect">
                                  <p:stCondLst>
                                    <p:cond delay="800"/>
                                  </p:stCondLst>
                                  <p:childTnLst>
                                    <p:set>
                                      <p:cBhvr>
                                        <p:cTn id="119" dur="1" fill="hold">
                                          <p:stCondLst>
                                            <p:cond delay="0"/>
                                          </p:stCondLst>
                                        </p:cTn>
                                        <p:tgtEl>
                                          <p:spTgt spid="49">
                                            <p:txEl>
                                              <p:pRg st="0" end="0"/>
                                            </p:txEl>
                                          </p:spTgt>
                                        </p:tgtEl>
                                        <p:attrNameLst>
                                          <p:attrName>style.visibility</p:attrName>
                                        </p:attrNameLst>
                                      </p:cBhvr>
                                      <p:to>
                                        <p:strVal val="visible"/>
                                      </p:to>
                                    </p:set>
                                    <p:animEffect transition="in" filter="fade">
                                      <p:cBhvr>
                                        <p:cTn id="120" dur="500"/>
                                        <p:tgtEl>
                                          <p:spTgt spid="49">
                                            <p:txEl>
                                              <p:pRg st="0" end="0"/>
                                            </p:txEl>
                                          </p:spTgt>
                                        </p:tgtEl>
                                      </p:cBhvr>
                                    </p:animEffect>
                                  </p:childTnLst>
                                </p:cTn>
                              </p:par>
                              <p:par>
                                <p:cTn id="121" presetID="22" presetClass="entr" presetSubtype="4" fill="hold" grpId="0" nodeType="withEffect" nodePh="1">
                                  <p:stCondLst>
                                    <p:cond delay="800"/>
                                  </p:stCondLst>
                                  <p:endCondLst>
                                    <p:cond evt="begin" delay="0">
                                      <p:tn val="121"/>
                                    </p:cond>
                                  </p:end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par>
                                <p:cTn id="124" presetID="22" presetClass="entr" presetSubtype="4" fill="hold" nodeType="withEffect">
                                  <p:stCondLst>
                                    <p:cond delay="800"/>
                                  </p:stCondLst>
                                  <p:childTnLst>
                                    <p:set>
                                      <p:cBhvr>
                                        <p:cTn id="125" dur="1" fill="hold">
                                          <p:stCondLst>
                                            <p:cond delay="0"/>
                                          </p:stCondLst>
                                        </p:cTn>
                                        <p:tgtEl>
                                          <p:spTgt spid="43"/>
                                        </p:tgtEl>
                                        <p:attrNameLst>
                                          <p:attrName>style.visibility</p:attrName>
                                        </p:attrNameLst>
                                      </p:cBhvr>
                                      <p:to>
                                        <p:strVal val="visible"/>
                                      </p:to>
                                    </p:set>
                                    <p:animEffect transition="in" filter="wipe(down)">
                                      <p:cBhvr>
                                        <p:cTn id="1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469597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4695977" y="3979198"/>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4695977" y="4101404"/>
            <a:ext cx="3289660"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105897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22" presetClass="entr" presetSubtype="4" fill="hold" grpId="0" nodeType="withEffect" nodePh="1">
                                  <p:stCondLst>
                                    <p:cond delay="800"/>
                                  </p:stCondLst>
                                  <p:endCondLst>
                                    <p:cond evt="begin" delay="0">
                                      <p:tn val="116"/>
                                    </p:cond>
                                  </p:endCondLst>
                                  <p:childTnLst>
                                    <p:set>
                                      <p:cBhvr>
                                        <p:cTn id="117" dur="1" fill="hold">
                                          <p:stCondLst>
                                            <p:cond delay="0"/>
                                          </p:stCondLst>
                                        </p:cTn>
                                        <p:tgtEl>
                                          <p:spTgt spid="4"/>
                                        </p:tgtEl>
                                        <p:attrNameLst>
                                          <p:attrName>style.visibility</p:attrName>
                                        </p:attrNameLst>
                                      </p:cBhvr>
                                      <p:to>
                                        <p:strVal val="visible"/>
                                      </p:to>
                                    </p:set>
                                    <p:animEffect transition="in" filter="wipe(down)">
                                      <p:cBhvr>
                                        <p:cTn id="118" dur="500"/>
                                        <p:tgtEl>
                                          <p:spTgt spid="4"/>
                                        </p:tgtEl>
                                      </p:cBhvr>
                                    </p:animEffect>
                                  </p:childTnLst>
                                </p:cTn>
                              </p:par>
                              <p:par>
                                <p:cTn id="119" presetID="22" presetClass="entr" presetSubtype="4" fill="hold" nodeType="withEffect">
                                  <p:stCondLst>
                                    <p:cond delay="800"/>
                                  </p:stCondLst>
                                  <p:childTnLst>
                                    <p:set>
                                      <p:cBhvr>
                                        <p:cTn id="120" dur="1" fill="hold">
                                          <p:stCondLst>
                                            <p:cond delay="0"/>
                                          </p:stCondLst>
                                        </p:cTn>
                                        <p:tgtEl>
                                          <p:spTgt spid="43"/>
                                        </p:tgtEl>
                                        <p:attrNameLst>
                                          <p:attrName>style.visibility</p:attrName>
                                        </p:attrNameLst>
                                      </p:cBhvr>
                                      <p:to>
                                        <p:strVal val="visible"/>
                                      </p:to>
                                    </p:set>
                                    <p:animEffect transition="in" filter="wipe(down)">
                                      <p:cBhvr>
                                        <p:cTn id="121" dur="500"/>
                                        <p:tgtEl>
                                          <p:spTgt spid="43"/>
                                        </p:tgtEl>
                                      </p:cBhvr>
                                    </p:animEffect>
                                  </p:childTnLst>
                                </p:cTn>
                              </p:par>
                              <p:par>
                                <p:cTn id="122" presetID="22" presetClass="entr" presetSubtype="4" fill="hold" grpId="0" nodeType="withEffect" nodePh="1">
                                  <p:stCondLst>
                                    <p:cond delay="800"/>
                                  </p:stCondLst>
                                  <p:endCondLst>
                                    <p:cond evt="begin" delay="0">
                                      <p:tn val="122"/>
                                    </p:cond>
                                  </p:endCondLst>
                                  <p:childTnLst>
                                    <p:set>
                                      <p:cBhvr>
                                        <p:cTn id="123" dur="1" fill="hold">
                                          <p:stCondLst>
                                            <p:cond delay="0"/>
                                          </p:stCondLst>
                                        </p:cTn>
                                        <p:tgtEl>
                                          <p:spTgt spid="91"/>
                                        </p:tgtEl>
                                        <p:attrNameLst>
                                          <p:attrName>style.visibility</p:attrName>
                                        </p:attrNameLst>
                                      </p:cBhvr>
                                      <p:to>
                                        <p:strVal val="visible"/>
                                      </p:to>
                                    </p:set>
                                    <p:animEffect transition="in" filter="wipe(down)">
                                      <p:cBhvr>
                                        <p:cTn id="124" dur="500"/>
                                        <p:tgtEl>
                                          <p:spTgt spid="91"/>
                                        </p:tgtEl>
                                      </p:cBhvr>
                                    </p:animEffect>
                                  </p:childTnLst>
                                </p:cTn>
                              </p:par>
                              <p:par>
                                <p:cTn id="125" presetID="22" presetClass="entr" presetSubtype="4" fill="hold" nodeType="withEffect">
                                  <p:stCondLst>
                                    <p:cond delay="80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8" y="3979198"/>
            <a:ext cx="2134933"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2134136"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343693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3436938" y="3979198"/>
            <a:ext cx="2134933"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3436938" y="4101404"/>
            <a:ext cx="2134933"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582576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1" name="Straight Connector 100"/>
          <p:cNvCxnSpPr/>
          <p:nvPr userDrawn="1"/>
        </p:nvCxnSpPr>
        <p:spPr>
          <a:xfrm>
            <a:off x="5825768" y="3979198"/>
            <a:ext cx="2134933"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5826564" y="4101404"/>
            <a:ext cx="2121434"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38297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22" presetClass="entr" presetSubtype="4" fill="hold" grpId="0" nodeType="withEffect" nodePh="1">
                                  <p:stCondLst>
                                    <p:cond delay="800"/>
                                  </p:stCondLst>
                                  <p:endCondLst>
                                    <p:cond evt="begin" delay="0">
                                      <p:tn val="119"/>
                                    </p:cond>
                                  </p:endCondLst>
                                  <p:childTnLst>
                                    <p:set>
                                      <p:cBhvr>
                                        <p:cTn id="120" dur="1" fill="hold">
                                          <p:stCondLst>
                                            <p:cond delay="0"/>
                                          </p:stCondLst>
                                        </p:cTn>
                                        <p:tgtEl>
                                          <p:spTgt spid="4"/>
                                        </p:tgtEl>
                                        <p:attrNameLst>
                                          <p:attrName>style.visibility</p:attrName>
                                        </p:attrNameLst>
                                      </p:cBhvr>
                                      <p:to>
                                        <p:strVal val="visible"/>
                                      </p:to>
                                    </p:set>
                                    <p:animEffect transition="in" filter="wipe(down)">
                                      <p:cBhvr>
                                        <p:cTn id="121" dur="500"/>
                                        <p:tgtEl>
                                          <p:spTgt spid="4"/>
                                        </p:tgtEl>
                                      </p:cBhvr>
                                    </p:animEffect>
                                  </p:childTnLst>
                                </p:cTn>
                              </p:par>
                              <p:par>
                                <p:cTn id="122" presetID="22" presetClass="entr" presetSubtype="4" fill="hold" nodeType="withEffect">
                                  <p:stCondLst>
                                    <p:cond delay="800"/>
                                  </p:stCondLst>
                                  <p:childTnLst>
                                    <p:set>
                                      <p:cBhvr>
                                        <p:cTn id="123" dur="1" fill="hold">
                                          <p:stCondLst>
                                            <p:cond delay="0"/>
                                          </p:stCondLst>
                                        </p:cTn>
                                        <p:tgtEl>
                                          <p:spTgt spid="43"/>
                                        </p:tgtEl>
                                        <p:attrNameLst>
                                          <p:attrName>style.visibility</p:attrName>
                                        </p:attrNameLst>
                                      </p:cBhvr>
                                      <p:to>
                                        <p:strVal val="visible"/>
                                      </p:to>
                                    </p:set>
                                    <p:animEffect transition="in" filter="wipe(down)">
                                      <p:cBhvr>
                                        <p:cTn id="124" dur="500"/>
                                        <p:tgtEl>
                                          <p:spTgt spid="43"/>
                                        </p:tgtEl>
                                      </p:cBhvr>
                                    </p:animEffect>
                                  </p:childTnLst>
                                </p:cTn>
                              </p:par>
                              <p:par>
                                <p:cTn id="125" presetID="22" presetClass="entr" presetSubtype="4" fill="hold" grpId="0" nodeType="withEffect" nodePh="1">
                                  <p:stCondLst>
                                    <p:cond delay="800"/>
                                  </p:stCondLst>
                                  <p:endCondLst>
                                    <p:cond evt="begin" delay="0">
                                      <p:tn val="125"/>
                                    </p:cond>
                                  </p:endCondLst>
                                  <p:childTnLst>
                                    <p:set>
                                      <p:cBhvr>
                                        <p:cTn id="126" dur="1" fill="hold">
                                          <p:stCondLst>
                                            <p:cond delay="0"/>
                                          </p:stCondLst>
                                        </p:cTn>
                                        <p:tgtEl>
                                          <p:spTgt spid="91"/>
                                        </p:tgtEl>
                                        <p:attrNameLst>
                                          <p:attrName>style.visibility</p:attrName>
                                        </p:attrNameLst>
                                      </p:cBhvr>
                                      <p:to>
                                        <p:strVal val="visible"/>
                                      </p:to>
                                    </p:set>
                                    <p:animEffect transition="in" filter="wipe(down)">
                                      <p:cBhvr>
                                        <p:cTn id="127" dur="500"/>
                                        <p:tgtEl>
                                          <p:spTgt spid="91"/>
                                        </p:tgtEl>
                                      </p:cBhvr>
                                    </p:animEffect>
                                  </p:childTnLst>
                                </p:cTn>
                              </p:par>
                              <p:par>
                                <p:cTn id="128" presetID="22" presetClass="entr" presetSubtype="4" fill="hold" nodeType="withEffect">
                                  <p:stCondLst>
                                    <p:cond delay="800"/>
                                  </p:stCondLst>
                                  <p:childTnLst>
                                    <p:set>
                                      <p:cBhvr>
                                        <p:cTn id="129" dur="1" fill="hold">
                                          <p:stCondLst>
                                            <p:cond delay="0"/>
                                          </p:stCondLst>
                                        </p:cTn>
                                        <p:tgtEl>
                                          <p:spTgt spid="93"/>
                                        </p:tgtEl>
                                        <p:attrNameLst>
                                          <p:attrName>style.visibility</p:attrName>
                                        </p:attrNameLst>
                                      </p:cBhvr>
                                      <p:to>
                                        <p:strVal val="visible"/>
                                      </p:to>
                                    </p:set>
                                    <p:animEffect transition="in" filter="wipe(down)">
                                      <p:cBhvr>
                                        <p:cTn id="130" dur="500"/>
                                        <p:tgtEl>
                                          <p:spTgt spid="93"/>
                                        </p:tgtEl>
                                      </p:cBhvr>
                                    </p:animEffect>
                                  </p:childTnLst>
                                </p:cTn>
                              </p:par>
                              <p:par>
                                <p:cTn id="131" presetID="22" presetClass="entr" presetSubtype="4" fill="hold" grpId="0" nodeType="withEffect" nodePh="1">
                                  <p:stCondLst>
                                    <p:cond delay="800"/>
                                  </p:stCondLst>
                                  <p:endCondLst>
                                    <p:cond evt="begin" delay="0">
                                      <p:tn val="131"/>
                                    </p:cond>
                                  </p:endCondLst>
                                  <p:childTnLst>
                                    <p:set>
                                      <p:cBhvr>
                                        <p:cTn id="132" dur="1" fill="hold">
                                          <p:stCondLst>
                                            <p:cond delay="0"/>
                                          </p:stCondLst>
                                        </p:cTn>
                                        <p:tgtEl>
                                          <p:spTgt spid="99"/>
                                        </p:tgtEl>
                                        <p:attrNameLst>
                                          <p:attrName>style.visibility</p:attrName>
                                        </p:attrNameLst>
                                      </p:cBhvr>
                                      <p:to>
                                        <p:strVal val="visible"/>
                                      </p:to>
                                    </p:set>
                                    <p:animEffect transition="in" filter="wipe(down)">
                                      <p:cBhvr>
                                        <p:cTn id="133" dur="500"/>
                                        <p:tgtEl>
                                          <p:spTgt spid="99"/>
                                        </p:tgtEl>
                                      </p:cBhvr>
                                    </p:animEffect>
                                  </p:childTnLst>
                                </p:cTn>
                              </p:par>
                              <p:par>
                                <p:cTn id="134" presetID="22" presetClass="entr" presetSubtype="4" fill="hold" nodeType="withEffect">
                                  <p:stCondLst>
                                    <p:cond delay="80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7"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162091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2840037"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2840037" y="3979198"/>
            <a:ext cx="1620912"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4"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4611431"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1" name="Straight Connector 100"/>
          <p:cNvCxnSpPr/>
          <p:nvPr userDrawn="1"/>
        </p:nvCxnSpPr>
        <p:spPr>
          <a:xfrm>
            <a:off x="4611431" y="3979198"/>
            <a:ext cx="1620912"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8"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107" name="Picture Placeholder 3"/>
          <p:cNvSpPr>
            <a:spLocks noGrp="1"/>
          </p:cNvSpPr>
          <p:nvPr>
            <p:ph type="pic" sz="quarter" idx="42"/>
          </p:nvPr>
        </p:nvSpPr>
        <p:spPr>
          <a:xfrm>
            <a:off x="6385850"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9" name="Straight Connector 108"/>
          <p:cNvCxnSpPr/>
          <p:nvPr userDrawn="1"/>
        </p:nvCxnSpPr>
        <p:spPr>
          <a:xfrm>
            <a:off x="6385850" y="3979198"/>
            <a:ext cx="1620912" cy="0"/>
          </a:xfrm>
          <a:prstGeom prst="line">
            <a:avLst/>
          </a:prstGeom>
          <a:ln w="571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7"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7263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110">
                                            <p:txEl>
                                              <p:pRg st="0" end="0"/>
                                            </p:txEl>
                                          </p:spTgt>
                                        </p:tgtEl>
                                        <p:attrNameLst>
                                          <p:attrName>style.visibility</p:attrName>
                                        </p:attrNameLst>
                                      </p:cBhvr>
                                      <p:to>
                                        <p:strVal val="visible"/>
                                      </p:to>
                                    </p:set>
                                    <p:animEffect transition="in" filter="fade">
                                      <p:cBhvr>
                                        <p:cTn id="121" dur="500"/>
                                        <p:tgtEl>
                                          <p:spTgt spid="110">
                                            <p:txEl>
                                              <p:pRg st="0" end="0"/>
                                            </p:txEl>
                                          </p:spTgt>
                                        </p:tgtEl>
                                      </p:cBhvr>
                                    </p:animEffect>
                                  </p:childTnLst>
                                </p:cTn>
                              </p:par>
                              <p:par>
                                <p:cTn id="122" presetID="10" presetClass="entr" presetSubtype="0" fill="hold" grpId="0" nodeType="withEffect" nodePh="1">
                                  <p:stCondLst>
                                    <p:cond delay="800"/>
                                  </p:stCondLst>
                                  <p:endCondLst>
                                    <p:cond evt="begin" delay="0">
                                      <p:tn val="122"/>
                                    </p:cond>
                                  </p:end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par>
                                <p:cTn id="125" presetID="10" presetClass="entr" presetSubtype="0" fill="hold" nodeType="withEffect">
                                  <p:stCondLst>
                                    <p:cond delay="80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nodePh="1">
                                  <p:stCondLst>
                                    <p:cond delay="800"/>
                                  </p:stCondLst>
                                  <p:endCondLst>
                                    <p:cond evt="begin" delay="0">
                                      <p:tn val="128"/>
                                    </p:cond>
                                  </p:endCondLst>
                                  <p:childTnLst>
                                    <p:set>
                                      <p:cBhvr>
                                        <p:cTn id="129" dur="1" fill="hold">
                                          <p:stCondLst>
                                            <p:cond delay="0"/>
                                          </p:stCondLst>
                                        </p:cTn>
                                        <p:tgtEl>
                                          <p:spTgt spid="91"/>
                                        </p:tgtEl>
                                        <p:attrNameLst>
                                          <p:attrName>style.visibility</p:attrName>
                                        </p:attrNameLst>
                                      </p:cBhvr>
                                      <p:to>
                                        <p:strVal val="visible"/>
                                      </p:to>
                                    </p:set>
                                    <p:animEffect transition="in" filter="fade">
                                      <p:cBhvr>
                                        <p:cTn id="130" dur="500"/>
                                        <p:tgtEl>
                                          <p:spTgt spid="91"/>
                                        </p:tgtEl>
                                      </p:cBhvr>
                                    </p:animEffect>
                                  </p:childTnLst>
                                </p:cTn>
                              </p:par>
                              <p:par>
                                <p:cTn id="131" presetID="10" presetClass="entr" presetSubtype="0" fill="hold" nodeType="withEffect">
                                  <p:stCondLst>
                                    <p:cond delay="8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500"/>
                                        <p:tgtEl>
                                          <p:spTgt spid="93"/>
                                        </p:tgtEl>
                                      </p:cBhvr>
                                    </p:animEffect>
                                  </p:childTnLst>
                                </p:cTn>
                              </p:par>
                              <p:par>
                                <p:cTn id="134" presetID="10" presetClass="entr" presetSubtype="0" fill="hold" grpId="0" nodeType="withEffect" nodePh="1">
                                  <p:stCondLst>
                                    <p:cond delay="800"/>
                                  </p:stCondLst>
                                  <p:endCondLst>
                                    <p:cond evt="begin" delay="0">
                                      <p:tn val="134"/>
                                    </p:cond>
                                  </p:endCondLst>
                                  <p:childTnLst>
                                    <p:set>
                                      <p:cBhvr>
                                        <p:cTn id="135" dur="1" fill="hold">
                                          <p:stCondLst>
                                            <p:cond delay="0"/>
                                          </p:stCondLst>
                                        </p:cTn>
                                        <p:tgtEl>
                                          <p:spTgt spid="99"/>
                                        </p:tgtEl>
                                        <p:attrNameLst>
                                          <p:attrName>style.visibility</p:attrName>
                                        </p:attrNameLst>
                                      </p:cBhvr>
                                      <p:to>
                                        <p:strVal val="visible"/>
                                      </p:to>
                                    </p:set>
                                    <p:animEffect transition="in" filter="fade">
                                      <p:cBhvr>
                                        <p:cTn id="136" dur="500"/>
                                        <p:tgtEl>
                                          <p:spTgt spid="99"/>
                                        </p:tgtEl>
                                      </p:cBhvr>
                                    </p:animEffect>
                                  </p:childTnLst>
                                </p:cTn>
                              </p:par>
                              <p:par>
                                <p:cTn id="137" presetID="10" presetClass="entr" presetSubtype="0" fill="hold" nodeType="withEffect">
                                  <p:stCondLst>
                                    <p:cond delay="80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nodePh="1">
                                  <p:stCondLst>
                                    <p:cond delay="800"/>
                                  </p:stCondLst>
                                  <p:endCondLst>
                                    <p:cond evt="begin" delay="0">
                                      <p:tn val="140"/>
                                    </p:cond>
                                  </p:end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nodeType="withEffect">
                                  <p:stCondLst>
                                    <p:cond delay="80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7" grpId="0"/>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228850"/>
            <a:ext cx="3527936" cy="2146874"/>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601757"/>
            <a:ext cx="3533782"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5" y="1853216"/>
            <a:ext cx="3502205" cy="308610"/>
          </a:xfrm>
          <a:prstGeom prst="rect">
            <a:avLst/>
          </a:prstGeom>
        </p:spPr>
        <p:txBody>
          <a:bodyPr vert="horz" lIns="0" tIns="0" rIns="0" bIns="0"/>
          <a:lstStyle>
            <a:lvl1pPr marL="0" indent="0" algn="l">
              <a:lnSpc>
                <a:spcPct val="130000"/>
              </a:lnSpc>
              <a:buNone/>
              <a:defRPr sz="1080" b="1" baseline="0">
                <a:solidFill>
                  <a:schemeClr val="tx1">
                    <a:lumMod val="50000"/>
                    <a:lumOff val="50000"/>
                  </a:schemeClr>
                </a:solidFill>
                <a:latin typeface="Lato Regular"/>
                <a:cs typeface="Lato Regular"/>
              </a:defRPr>
            </a:lvl1pPr>
          </a:lstStyle>
          <a:p>
            <a:pPr lvl="0"/>
            <a:r>
              <a:rPr lang="en-US" dirty="0"/>
              <a:t>Subtitle Example</a:t>
            </a:r>
          </a:p>
        </p:txBody>
      </p:sp>
    </p:spTree>
    <p:extLst>
      <p:ext uri="{BB962C8B-B14F-4D97-AF65-F5344CB8AC3E}">
        <p14:creationId xmlns:p14="http://schemas.microsoft.com/office/powerpoint/2010/main" val="16261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395" name="Shape 395"/>
          <p:cNvGrpSpPr/>
          <p:nvPr/>
        </p:nvGrpSpPr>
        <p:grpSpPr>
          <a:xfrm>
            <a:off x="7442902" y="-91153"/>
            <a:ext cx="1796289" cy="5330574"/>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425" name="Shape 425"/>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1200151"/>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281333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2857091"/>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228850"/>
            <a:ext cx="3527936" cy="2146874"/>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601757"/>
            <a:ext cx="3533782"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5" y="1853216"/>
            <a:ext cx="3502205" cy="308610"/>
          </a:xfrm>
          <a:prstGeom prst="rect">
            <a:avLst/>
          </a:prstGeom>
        </p:spPr>
        <p:txBody>
          <a:bodyPr vert="horz" lIns="0" tIns="0" rIns="0" bIns="0"/>
          <a:lstStyle>
            <a:lvl1pPr marL="0" indent="0" algn="l">
              <a:lnSpc>
                <a:spcPct val="130000"/>
              </a:lnSpc>
              <a:buNone/>
              <a:defRPr sz="1080" b="1" baseline="0">
                <a:solidFill>
                  <a:schemeClr val="tx1">
                    <a:lumMod val="50000"/>
                    <a:lumOff val="50000"/>
                  </a:schemeClr>
                </a:solidFill>
                <a:latin typeface="Lato Regular"/>
                <a:cs typeface="Lato Regular"/>
              </a:defRPr>
            </a:lvl1pPr>
          </a:lstStyle>
          <a:p>
            <a:pPr lvl="0"/>
            <a:r>
              <a:rPr lang="en-US" dirty="0"/>
              <a:t>Subtitle Example</a:t>
            </a:r>
          </a:p>
        </p:txBody>
      </p:sp>
      <p:sp>
        <p:nvSpPr>
          <p:cNvPr id="33" name="Picture Placeholder 3"/>
          <p:cNvSpPr>
            <a:spLocks noGrp="1"/>
          </p:cNvSpPr>
          <p:nvPr>
            <p:ph type="pic" sz="quarter" idx="26"/>
          </p:nvPr>
        </p:nvSpPr>
        <p:spPr>
          <a:xfrm>
            <a:off x="1062036" y="3106994"/>
            <a:ext cx="3289660" cy="1200151"/>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34" name="Straight Connector 33"/>
          <p:cNvCxnSpPr/>
          <p:nvPr userDrawn="1"/>
        </p:nvCxnSpPr>
        <p:spPr>
          <a:xfrm>
            <a:off x="1062037" y="4331562"/>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2"/>
          <p:cNvSpPr>
            <a:spLocks noGrp="1"/>
          </p:cNvSpPr>
          <p:nvPr>
            <p:ph type="body" sz="quarter" idx="27" hasCustomPrompt="1"/>
          </p:nvPr>
        </p:nvSpPr>
        <p:spPr>
          <a:xfrm>
            <a:off x="1062834" y="4375316"/>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7235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
                                            <p:txEl>
                                              <p:pRg st="0" end="0"/>
                                            </p:txEl>
                                          </p:spTgt>
                                        </p:tgtEl>
                                        <p:attrNameLst>
                                          <p:attrName>style.visibility</p:attrName>
                                        </p:attrNameLst>
                                      </p:cBhvr>
                                      <p:to>
                                        <p:strVal val="visible"/>
                                      </p:to>
                                    </p:set>
                                    <p:animEffect transition="in" filter="fade">
                                      <p:cBhvr>
                                        <p:cTn id="135" dur="500"/>
                                        <p:tgtEl>
                                          <p:spTgt spid="54">
                                            <p:txEl>
                                              <p:pRg st="0" end="0"/>
                                            </p:txEl>
                                          </p:spTgt>
                                        </p:tgtEl>
                                      </p:cBhvr>
                                    </p:animEffect>
                                  </p:childTnLst>
                                </p:cTn>
                              </p:par>
                              <p:par>
                                <p:cTn id="136" presetID="22" presetClass="entr" presetSubtype="4" fill="hold" grpId="0" nodeType="withEffect" nodePh="1">
                                  <p:stCondLst>
                                    <p:cond delay="800"/>
                                  </p:stCondLst>
                                  <p:endCondLst>
                                    <p:cond evt="begin" delay="0">
                                      <p:tn val="136"/>
                                    </p:cond>
                                  </p:endCondLst>
                                  <p:childTnLst>
                                    <p:set>
                                      <p:cBhvr>
                                        <p:cTn id="137" dur="1" fill="hold">
                                          <p:stCondLst>
                                            <p:cond delay="0"/>
                                          </p:stCondLst>
                                        </p:cTn>
                                        <p:tgtEl>
                                          <p:spTgt spid="33"/>
                                        </p:tgtEl>
                                        <p:attrNameLst>
                                          <p:attrName>style.visibility</p:attrName>
                                        </p:attrNameLst>
                                      </p:cBhvr>
                                      <p:to>
                                        <p:strVal val="visible"/>
                                      </p:to>
                                    </p:set>
                                    <p:animEffect transition="in" filter="wipe(down)">
                                      <p:cBhvr>
                                        <p:cTn id="138" dur="500"/>
                                        <p:tgtEl>
                                          <p:spTgt spid="33"/>
                                        </p:tgtEl>
                                      </p:cBhvr>
                                    </p:animEffect>
                                  </p:childTnLst>
                                </p:cTn>
                              </p:par>
                              <p:par>
                                <p:cTn id="139" presetID="22" presetClass="entr" presetSubtype="4" fill="hold" nodeType="withEffect">
                                  <p:stCondLst>
                                    <p:cond delay="800"/>
                                  </p:stCondLst>
                                  <p:childTnLst>
                                    <p:set>
                                      <p:cBhvr>
                                        <p:cTn id="140" dur="1" fill="hold">
                                          <p:stCondLst>
                                            <p:cond delay="0"/>
                                          </p:stCondLst>
                                        </p:cTn>
                                        <p:tgtEl>
                                          <p:spTgt spid="34"/>
                                        </p:tgtEl>
                                        <p:attrNameLst>
                                          <p:attrName>style.visibility</p:attrName>
                                        </p:attrNameLst>
                                      </p:cBhvr>
                                      <p:to>
                                        <p:strVal val="visible"/>
                                      </p:to>
                                    </p:set>
                                    <p:animEffect transition="in" filter="wipe(down)">
                                      <p:cBhvr>
                                        <p:cTn id="1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p:bldP spid="54" grpId="0" build="p">
        <p:tmplLst>
          <p:tmpl lvl="1">
            <p:tnLst>
              <p:par>
                <p:cTn presetID="10" presetClass="entr" presetSubtype="0" fill="hold" nodeType="withEffect" nodePh="1">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15372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70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ple slide 02">
    <p:spTree>
      <p:nvGrpSpPr>
        <p:cNvPr id="1" name=""/>
        <p:cNvGrpSpPr/>
        <p:nvPr/>
      </p:nvGrpSpPr>
      <p:grpSpPr>
        <a:xfrm>
          <a:off x="0" y="0"/>
          <a:ext cx="0" cy="0"/>
          <a:chOff x="0" y="0"/>
          <a:chExt cx="0" cy="0"/>
        </a:xfrm>
      </p:grpSpPr>
      <p:sp>
        <p:nvSpPr>
          <p:cNvPr id="5" name="Isosceles Triangle 4"/>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 name="Isosceles Triangle 5"/>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5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mple slide 03">
    <p:spTree>
      <p:nvGrpSpPr>
        <p:cNvPr id="1" name=""/>
        <p:cNvGrpSpPr/>
        <p:nvPr/>
      </p:nvGrpSpPr>
      <p:grpSpPr>
        <a:xfrm>
          <a:off x="0" y="0"/>
          <a:ext cx="0" cy="0"/>
          <a:chOff x="0" y="0"/>
          <a:chExt cx="0" cy="0"/>
        </a:xfrm>
      </p:grpSpPr>
      <p:sp>
        <p:nvSpPr>
          <p:cNvPr id="10" name="Isosceles Triangle 9"/>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3779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slide 04">
    <p:spTree>
      <p:nvGrpSpPr>
        <p:cNvPr id="1" name=""/>
        <p:cNvGrpSpPr/>
        <p:nvPr/>
      </p:nvGrpSpPr>
      <p:grpSpPr>
        <a:xfrm>
          <a:off x="0" y="0"/>
          <a:ext cx="0" cy="0"/>
          <a:chOff x="0" y="0"/>
          <a:chExt cx="0" cy="0"/>
        </a:xfrm>
      </p:grpSpPr>
      <p:sp>
        <p:nvSpPr>
          <p:cNvPr id="14" name="Isosceles Triangle 13"/>
          <p:cNvSpPr/>
          <p:nvPr userDrawn="1"/>
        </p:nvSpPr>
        <p:spPr>
          <a:xfrm rot="16200000">
            <a:off x="-38488" y="-303126"/>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5400000">
            <a:off x="-38488" y="15321"/>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38488" y="3337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5400000">
            <a:off x="-38488" y="6522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38488" y="97066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16200000">
            <a:off x="570098" y="1166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570098" y="-306780"/>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570098" y="33011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1187149" y="-30312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1187149" y="15321"/>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5400000">
            <a:off x="1795733" y="-299008"/>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6" name="Straight Connector 25"/>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20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599696"/>
            <a:ext cx="6923598" cy="2663695"/>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endParaRPr lang="en-US" dirty="0"/>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95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593981"/>
            <a:ext cx="6923598" cy="2669410"/>
          </a:xfrm>
          <a:prstGeom prst="rect">
            <a:avLst/>
          </a:prstGeom>
        </p:spPr>
        <p:txBody>
          <a:bodyPr vert="horz" lIns="95057" tIns="47529" rIns="95057" bIns="47529" numCol="2" spcCol="36000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54" name="Isosceles Triangle 53"/>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16200000">
            <a:off x="-29493" y="32646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5400000">
            <a:off x="-29493" y="64490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16200000">
            <a:off x="-29493" y="96335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Isosceles Triangle 58"/>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5400000">
            <a:off x="579093" y="322808"/>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18" name="Straight Connector 1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38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ppt_w</p:attrName>
                                        </p:attrNameLst>
                                      </p:cBhvr>
                                      <p:tavLst>
                                        <p:tav tm="0">
                                          <p:val>
                                            <p:fltVal val="0"/>
                                          </p:val>
                                        </p:tav>
                                        <p:tav tm="100000">
                                          <p:val>
                                            <p:strVal val="#ppt_w"/>
                                          </p:val>
                                        </p:tav>
                                      </p:tavLst>
                                    </p:anim>
                                    <p:anim calcmode="lin" valueType="num">
                                      <p:cBhvr>
                                        <p:cTn id="29" dur="500" fill="hold"/>
                                        <p:tgtEl>
                                          <p:spTgt spid="57"/>
                                        </p:tgtEl>
                                        <p:attrNameLst>
                                          <p:attrName>ppt_h</p:attrName>
                                        </p:attrNameLst>
                                      </p:cBhvr>
                                      <p:tavLst>
                                        <p:tav tm="0">
                                          <p:val>
                                            <p:fltVal val="0"/>
                                          </p:val>
                                        </p:tav>
                                        <p:tav tm="100000">
                                          <p:val>
                                            <p:strVal val="#ppt_h"/>
                                          </p:val>
                                        </p:tav>
                                      </p:tavLst>
                                    </p:anim>
                                    <p:animEffect transition="in" filter="fade">
                                      <p:cBhvr>
                                        <p:cTn id="30" dur="500"/>
                                        <p:tgtEl>
                                          <p:spTgt spid="5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500" fill="hold"/>
                                        <p:tgtEl>
                                          <p:spTgt spid="63"/>
                                        </p:tgtEl>
                                        <p:attrNameLst>
                                          <p:attrName>ppt_w</p:attrName>
                                        </p:attrNameLst>
                                      </p:cBhvr>
                                      <p:tavLst>
                                        <p:tav tm="0">
                                          <p:val>
                                            <p:fltVal val="0"/>
                                          </p:val>
                                        </p:tav>
                                        <p:tav tm="100000">
                                          <p:val>
                                            <p:strVal val="#ppt_w"/>
                                          </p:val>
                                        </p:tav>
                                      </p:tavLst>
                                    </p:anim>
                                    <p:anim calcmode="lin" valueType="num">
                                      <p:cBhvr>
                                        <p:cTn id="59" dur="500" fill="hold"/>
                                        <p:tgtEl>
                                          <p:spTgt spid="63"/>
                                        </p:tgtEl>
                                        <p:attrNameLst>
                                          <p:attrName>ppt_h</p:attrName>
                                        </p:attrNameLst>
                                      </p:cBhvr>
                                      <p:tavLst>
                                        <p:tav tm="0">
                                          <p:val>
                                            <p:fltVal val="0"/>
                                          </p:val>
                                        </p:tav>
                                        <p:tav tm="100000">
                                          <p:val>
                                            <p:strVal val="#ppt_h"/>
                                          </p:val>
                                        </p:tav>
                                      </p:tavLst>
                                    </p:anim>
                                    <p:animEffect transition="in" filter="fade">
                                      <p:cBhvr>
                                        <p:cTn id="60" dur="500"/>
                                        <p:tgtEl>
                                          <p:spTgt spid="63"/>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400"/>
                                        <p:tgtEl>
                                          <p:spTgt spid="17">
                                            <p:txEl>
                                              <p:pRg st="0" end="0"/>
                                            </p:txEl>
                                          </p:spTgt>
                                        </p:tgtEl>
                                      </p:cBhvr>
                                    </p:animEffect>
                                    <p:anim calcmode="lin" valueType="num">
                                      <p:cBhvr>
                                        <p:cTn id="6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71" fill="hold">
                            <p:stCondLst>
                              <p:cond delay="1300"/>
                            </p:stCondLst>
                            <p:childTnLst>
                              <p:par>
                                <p:cTn id="72" presetID="22" presetClass="entr" presetSubtype="8"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485901"/>
            <a:ext cx="6923598" cy="2777490"/>
          </a:xfrm>
          <a:prstGeom prst="rect">
            <a:avLst/>
          </a:prstGeom>
        </p:spPr>
        <p:txBody>
          <a:bodyPr vert="horz" lIns="95057" tIns="47529" rIns="95057" bIns="47529" numCol="3" spcCol="36000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102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457700" y="1321719"/>
            <a:ext cx="3515698"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4457700" y="1810119"/>
            <a:ext cx="352793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44577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4457700" y="2005844"/>
            <a:ext cx="3527936" cy="224611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6279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2832100" cy="126313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96745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80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3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28" name="Straight Connector 27"/>
          <p:cNvCxnSpPr/>
          <p:nvPr userDrawn="1"/>
        </p:nvCxnSpPr>
        <p:spPr>
          <a:xfrm flipH="1" flipV="1">
            <a:off x="6300804" y="2400119"/>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6300804" y="3638485"/>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flipV="1">
            <a:off x="6300804" y="4079452"/>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2281982" y="1963339"/>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281982" y="2404305"/>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281982" y="3642671"/>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281982" y="4083638"/>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H="1">
            <a:off x="6300804" y="1959153"/>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5058161" y="2495347"/>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H="1">
            <a:off x="3590842" y="3473335"/>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597031" y="2470450"/>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064350" y="3448437"/>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939791" y="2576983"/>
            <a:ext cx="1275733" cy="1155024"/>
          </a:xfrm>
          <a:prstGeom prst="ellipse">
            <a:avLst/>
          </a:prstGeom>
          <a:solidFill>
            <a:schemeClr val="bg1">
              <a:lumMod val="85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Oval 40"/>
          <p:cNvSpPr>
            <a:spLocks noChangeAspect="1"/>
          </p:cNvSpPr>
          <p:nvPr userDrawn="1"/>
        </p:nvSpPr>
        <p:spPr>
          <a:xfrm>
            <a:off x="2793367" y="1890720"/>
            <a:ext cx="863592" cy="777233"/>
          </a:xfrm>
          <a:prstGeom prst="ellipse">
            <a:avLst/>
          </a:prstGeom>
          <a:solidFill>
            <a:schemeClr val="accent5"/>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Oval 41"/>
          <p:cNvSpPr>
            <a:spLocks noChangeAspect="1"/>
          </p:cNvSpPr>
          <p:nvPr userDrawn="1"/>
        </p:nvSpPr>
        <p:spPr>
          <a:xfrm>
            <a:off x="2793367" y="3564866"/>
            <a:ext cx="863592" cy="777233"/>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nvGrpSpPr>
          <p:cNvPr id="43" name="Group 42"/>
          <p:cNvGrpSpPr/>
          <p:nvPr userDrawn="1"/>
        </p:nvGrpSpPr>
        <p:grpSpPr>
          <a:xfrm>
            <a:off x="1781763" y="1710387"/>
            <a:ext cx="531062" cy="1137898"/>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Oval 44"/>
            <p:cNvSpPr>
              <a:spLocks noChangeAspect="1"/>
            </p:cNvSpPr>
            <p:nvPr/>
          </p:nvSpPr>
          <p:spPr>
            <a:xfrm>
              <a:off x="1632108" y="1997363"/>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46" name="Group 45"/>
          <p:cNvGrpSpPr/>
          <p:nvPr userDrawn="1"/>
        </p:nvGrpSpPr>
        <p:grpSpPr>
          <a:xfrm>
            <a:off x="1779081" y="3386030"/>
            <a:ext cx="528088" cy="1134905"/>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Oval 47"/>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49" name="Oval 48"/>
          <p:cNvSpPr>
            <a:spLocks noChangeAspect="1"/>
          </p:cNvSpPr>
          <p:nvPr userDrawn="1"/>
        </p:nvSpPr>
        <p:spPr>
          <a:xfrm flipH="1">
            <a:off x="5498354" y="1890720"/>
            <a:ext cx="863592" cy="777233"/>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Oval 49"/>
          <p:cNvSpPr>
            <a:spLocks noChangeAspect="1"/>
          </p:cNvSpPr>
          <p:nvPr userDrawn="1"/>
        </p:nvSpPr>
        <p:spPr>
          <a:xfrm flipH="1">
            <a:off x="5498354" y="3564866"/>
            <a:ext cx="863592" cy="777233"/>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nvGrpSpPr>
          <p:cNvPr id="51" name="Group 50"/>
          <p:cNvGrpSpPr/>
          <p:nvPr userDrawn="1"/>
        </p:nvGrpSpPr>
        <p:grpSpPr>
          <a:xfrm>
            <a:off x="6842488" y="1710387"/>
            <a:ext cx="531062" cy="1137898"/>
            <a:chOff x="1629134" y="1261120"/>
            <a:chExt cx="531062" cy="1264331"/>
          </a:xfrm>
        </p:grpSpPr>
        <p:sp>
          <p:nvSpPr>
            <p:cNvPr id="52" name="Oval 51"/>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Oval 52"/>
            <p:cNvSpPr>
              <a:spLocks noChangeAspect="1"/>
            </p:cNvSpPr>
            <p:nvPr/>
          </p:nvSpPr>
          <p:spPr>
            <a:xfrm>
              <a:off x="1632108" y="1997363"/>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54" name="Group 53"/>
          <p:cNvGrpSpPr/>
          <p:nvPr userDrawn="1"/>
        </p:nvGrpSpPr>
        <p:grpSpPr>
          <a:xfrm>
            <a:off x="6848144" y="3386030"/>
            <a:ext cx="528088" cy="1134905"/>
            <a:chOff x="1779081" y="2852164"/>
            <a:chExt cx="528088" cy="1261006"/>
          </a:xfrm>
        </p:grpSpPr>
        <p:sp>
          <p:nvSpPr>
            <p:cNvPr id="55" name="Oval 54"/>
            <p:cNvSpPr>
              <a:spLocks noChangeAspect="1"/>
            </p:cNvSpPr>
            <p:nvPr/>
          </p:nvSpPr>
          <p:spPr>
            <a:xfrm>
              <a:off x="1779081" y="2852164"/>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Oval 55"/>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57" name="Text Placeholder 7"/>
          <p:cNvSpPr>
            <a:spLocks noGrp="1"/>
          </p:cNvSpPr>
          <p:nvPr>
            <p:ph type="body" sz="quarter" idx="19" hasCustomPrompt="1"/>
          </p:nvPr>
        </p:nvSpPr>
        <p:spPr>
          <a:xfrm>
            <a:off x="165100" y="1657083"/>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165100" y="1870417"/>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165100" y="2282015"/>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165100" y="2495348"/>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165100" y="3341917"/>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165100" y="3555250"/>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165100" y="3966848"/>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165100" y="4180181"/>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442200" y="1657083"/>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442200" y="1870417"/>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9" name="Text Placeholder 7"/>
          <p:cNvSpPr>
            <a:spLocks noGrp="1"/>
          </p:cNvSpPr>
          <p:nvPr>
            <p:ph type="body" sz="quarter" idx="38" hasCustomPrompt="1"/>
          </p:nvPr>
        </p:nvSpPr>
        <p:spPr>
          <a:xfrm>
            <a:off x="7442200" y="2282015"/>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0" name="Text Placeholder 7"/>
          <p:cNvSpPr>
            <a:spLocks noGrp="1"/>
          </p:cNvSpPr>
          <p:nvPr>
            <p:ph type="body" sz="quarter" idx="39" hasCustomPrompt="1"/>
          </p:nvPr>
        </p:nvSpPr>
        <p:spPr>
          <a:xfrm>
            <a:off x="7442200" y="2495348"/>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0" hasCustomPrompt="1"/>
          </p:nvPr>
        </p:nvSpPr>
        <p:spPr>
          <a:xfrm>
            <a:off x="7442200" y="3341917"/>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1" hasCustomPrompt="1"/>
          </p:nvPr>
        </p:nvSpPr>
        <p:spPr>
          <a:xfrm>
            <a:off x="7442200" y="3555250"/>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42" hasCustomPrompt="1"/>
          </p:nvPr>
        </p:nvSpPr>
        <p:spPr>
          <a:xfrm>
            <a:off x="7442200" y="3966848"/>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5" name="Text Placeholder 7"/>
          <p:cNvSpPr>
            <a:spLocks noGrp="1"/>
          </p:cNvSpPr>
          <p:nvPr>
            <p:ph type="body" sz="quarter" idx="43" hasCustomPrompt="1"/>
          </p:nvPr>
        </p:nvSpPr>
        <p:spPr>
          <a:xfrm>
            <a:off x="7442200" y="4180181"/>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6" name="Text Placeholder 7"/>
          <p:cNvSpPr>
            <a:spLocks noGrp="1"/>
          </p:cNvSpPr>
          <p:nvPr>
            <p:ph type="body" sz="quarter" idx="28" hasCustomPrompt="1"/>
          </p:nvPr>
        </p:nvSpPr>
        <p:spPr>
          <a:xfrm>
            <a:off x="4331546" y="2967939"/>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7" name="Text Placeholder 7"/>
          <p:cNvSpPr>
            <a:spLocks noGrp="1"/>
          </p:cNvSpPr>
          <p:nvPr>
            <p:ph type="body" sz="quarter" idx="44" hasCustomPrompt="1"/>
          </p:nvPr>
        </p:nvSpPr>
        <p:spPr>
          <a:xfrm>
            <a:off x="2972646" y="211033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8" name="Text Placeholder 7"/>
          <p:cNvSpPr>
            <a:spLocks noGrp="1"/>
          </p:cNvSpPr>
          <p:nvPr>
            <p:ph type="body" sz="quarter" idx="45" hasCustomPrompt="1"/>
          </p:nvPr>
        </p:nvSpPr>
        <p:spPr>
          <a:xfrm>
            <a:off x="5677746" y="211033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9" name="Text Placeholder 7"/>
          <p:cNvSpPr>
            <a:spLocks noGrp="1"/>
          </p:cNvSpPr>
          <p:nvPr>
            <p:ph type="body" sz="quarter" idx="46" hasCustomPrompt="1"/>
          </p:nvPr>
        </p:nvSpPr>
        <p:spPr>
          <a:xfrm>
            <a:off x="2972646" y="37887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47" hasCustomPrompt="1"/>
          </p:nvPr>
        </p:nvSpPr>
        <p:spPr>
          <a:xfrm>
            <a:off x="5677746" y="37887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1800909"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1800909"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50" hasCustomPrompt="1"/>
          </p:nvPr>
        </p:nvSpPr>
        <p:spPr>
          <a:xfrm>
            <a:off x="6858660"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51" hasCustomPrompt="1"/>
          </p:nvPr>
        </p:nvSpPr>
        <p:spPr>
          <a:xfrm>
            <a:off x="6858660"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1800909"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1800909"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7" name="Text Placeholder 7"/>
          <p:cNvSpPr>
            <a:spLocks noGrp="1"/>
          </p:cNvSpPr>
          <p:nvPr>
            <p:ph type="body" sz="quarter" idx="54" hasCustomPrompt="1"/>
          </p:nvPr>
        </p:nvSpPr>
        <p:spPr>
          <a:xfrm>
            <a:off x="6858660"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8" name="Text Placeholder 7"/>
          <p:cNvSpPr>
            <a:spLocks noGrp="1"/>
          </p:cNvSpPr>
          <p:nvPr>
            <p:ph type="body" sz="quarter" idx="55" hasCustomPrompt="1"/>
          </p:nvPr>
        </p:nvSpPr>
        <p:spPr>
          <a:xfrm>
            <a:off x="6858660"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201279" y="670830"/>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201279" y="1159230"/>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201279" y="5228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7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nodeType="withEffect">
                                  <p:stCondLst>
                                    <p:cond delay="20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par>
                                <p:cTn id="85" presetID="53" presetClass="entr" presetSubtype="16" fill="hold" nodeType="withEffect">
                                  <p:stCondLst>
                                    <p:cond delay="20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par>
                                <p:cTn id="90" presetID="53" presetClass="entr" presetSubtype="16" fill="hold" nodeType="withEffect">
                                  <p:stCondLst>
                                    <p:cond delay="200"/>
                                  </p:stCondLst>
                                  <p:childTnLst>
                                    <p:set>
                                      <p:cBhvr>
                                        <p:cTn id="91" dur="1" fill="hold">
                                          <p:stCondLst>
                                            <p:cond delay="0"/>
                                          </p:stCondLst>
                                        </p:cTn>
                                        <p:tgtEl>
                                          <p:spTgt spid="30"/>
                                        </p:tgtEl>
                                        <p:attrNameLst>
                                          <p:attrName>style.visibility</p:attrName>
                                        </p:attrNameLst>
                                      </p:cBhvr>
                                      <p:to>
                                        <p:strVal val="visible"/>
                                      </p:to>
                                    </p:set>
                                    <p:anim calcmode="lin" valueType="num">
                                      <p:cBhvr>
                                        <p:cTn id="92" dur="500" fill="hold"/>
                                        <p:tgtEl>
                                          <p:spTgt spid="30"/>
                                        </p:tgtEl>
                                        <p:attrNameLst>
                                          <p:attrName>ppt_w</p:attrName>
                                        </p:attrNameLst>
                                      </p:cBhvr>
                                      <p:tavLst>
                                        <p:tav tm="0">
                                          <p:val>
                                            <p:fltVal val="0"/>
                                          </p:val>
                                        </p:tav>
                                        <p:tav tm="100000">
                                          <p:val>
                                            <p:strVal val="#ppt_w"/>
                                          </p:val>
                                        </p:tav>
                                      </p:tavLst>
                                    </p:anim>
                                    <p:anim calcmode="lin" valueType="num">
                                      <p:cBhvr>
                                        <p:cTn id="93" dur="500" fill="hold"/>
                                        <p:tgtEl>
                                          <p:spTgt spid="30"/>
                                        </p:tgtEl>
                                        <p:attrNameLst>
                                          <p:attrName>ppt_h</p:attrName>
                                        </p:attrNameLst>
                                      </p:cBhvr>
                                      <p:tavLst>
                                        <p:tav tm="0">
                                          <p:val>
                                            <p:fltVal val="0"/>
                                          </p:val>
                                        </p:tav>
                                        <p:tav tm="100000">
                                          <p:val>
                                            <p:strVal val="#ppt_h"/>
                                          </p:val>
                                        </p:tav>
                                      </p:tavLst>
                                    </p:anim>
                                    <p:animEffect transition="in" filter="fade">
                                      <p:cBhvr>
                                        <p:cTn id="94" dur="500"/>
                                        <p:tgtEl>
                                          <p:spTgt spid="30"/>
                                        </p:tgtEl>
                                      </p:cBhvr>
                                    </p:animEffect>
                                  </p:childTnLst>
                                </p:cTn>
                              </p:par>
                              <p:par>
                                <p:cTn id="95" presetID="53" presetClass="entr" presetSubtype="16" fill="hold" nodeType="withEffect">
                                  <p:stCondLst>
                                    <p:cond delay="20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53" presetClass="entr" presetSubtype="16" fill="hold" nodeType="withEffect">
                                  <p:stCondLst>
                                    <p:cond delay="200"/>
                                  </p:stCondLst>
                                  <p:childTnLst>
                                    <p:set>
                                      <p:cBhvr>
                                        <p:cTn id="101" dur="1" fill="hold">
                                          <p:stCondLst>
                                            <p:cond delay="0"/>
                                          </p:stCondLst>
                                        </p:cTn>
                                        <p:tgtEl>
                                          <p:spTgt spid="32"/>
                                        </p:tgtEl>
                                        <p:attrNameLst>
                                          <p:attrName>style.visibility</p:attrName>
                                        </p:attrNameLst>
                                      </p:cBhvr>
                                      <p:to>
                                        <p:strVal val="visible"/>
                                      </p:to>
                                    </p:set>
                                    <p:anim calcmode="lin" valueType="num">
                                      <p:cBhvr>
                                        <p:cTn id="102" dur="500" fill="hold"/>
                                        <p:tgtEl>
                                          <p:spTgt spid="32"/>
                                        </p:tgtEl>
                                        <p:attrNameLst>
                                          <p:attrName>ppt_w</p:attrName>
                                        </p:attrNameLst>
                                      </p:cBhvr>
                                      <p:tavLst>
                                        <p:tav tm="0">
                                          <p:val>
                                            <p:fltVal val="0"/>
                                          </p:val>
                                        </p:tav>
                                        <p:tav tm="100000">
                                          <p:val>
                                            <p:strVal val="#ppt_w"/>
                                          </p:val>
                                        </p:tav>
                                      </p:tavLst>
                                    </p:anim>
                                    <p:anim calcmode="lin" valueType="num">
                                      <p:cBhvr>
                                        <p:cTn id="103" dur="500" fill="hold"/>
                                        <p:tgtEl>
                                          <p:spTgt spid="32"/>
                                        </p:tgtEl>
                                        <p:attrNameLst>
                                          <p:attrName>ppt_h</p:attrName>
                                        </p:attrNameLst>
                                      </p:cBhvr>
                                      <p:tavLst>
                                        <p:tav tm="0">
                                          <p:val>
                                            <p:fltVal val="0"/>
                                          </p:val>
                                        </p:tav>
                                        <p:tav tm="100000">
                                          <p:val>
                                            <p:strVal val="#ppt_h"/>
                                          </p:val>
                                        </p:tav>
                                      </p:tavLst>
                                    </p:anim>
                                    <p:animEffect transition="in" filter="fade">
                                      <p:cBhvr>
                                        <p:cTn id="104" dur="500"/>
                                        <p:tgtEl>
                                          <p:spTgt spid="32"/>
                                        </p:tgtEl>
                                      </p:cBhvr>
                                    </p:animEffect>
                                  </p:childTnLst>
                                </p:cTn>
                              </p:par>
                              <p:par>
                                <p:cTn id="105" presetID="53" presetClass="entr" presetSubtype="16" fill="hold" nodeType="withEffect">
                                  <p:stCondLst>
                                    <p:cond delay="200"/>
                                  </p:stCondLst>
                                  <p:childTnLst>
                                    <p:set>
                                      <p:cBhvr>
                                        <p:cTn id="106" dur="1" fill="hold">
                                          <p:stCondLst>
                                            <p:cond delay="0"/>
                                          </p:stCondLst>
                                        </p:cTn>
                                        <p:tgtEl>
                                          <p:spTgt spid="33"/>
                                        </p:tgtEl>
                                        <p:attrNameLst>
                                          <p:attrName>style.visibility</p:attrName>
                                        </p:attrNameLst>
                                      </p:cBhvr>
                                      <p:to>
                                        <p:strVal val="visible"/>
                                      </p:to>
                                    </p:set>
                                    <p:anim calcmode="lin" valueType="num">
                                      <p:cBhvr>
                                        <p:cTn id="107" dur="500" fill="hold"/>
                                        <p:tgtEl>
                                          <p:spTgt spid="33"/>
                                        </p:tgtEl>
                                        <p:attrNameLst>
                                          <p:attrName>ppt_w</p:attrName>
                                        </p:attrNameLst>
                                      </p:cBhvr>
                                      <p:tavLst>
                                        <p:tav tm="0">
                                          <p:val>
                                            <p:fltVal val="0"/>
                                          </p:val>
                                        </p:tav>
                                        <p:tav tm="100000">
                                          <p:val>
                                            <p:strVal val="#ppt_w"/>
                                          </p:val>
                                        </p:tav>
                                      </p:tavLst>
                                    </p:anim>
                                    <p:anim calcmode="lin" valueType="num">
                                      <p:cBhvr>
                                        <p:cTn id="108" dur="500" fill="hold"/>
                                        <p:tgtEl>
                                          <p:spTgt spid="33"/>
                                        </p:tgtEl>
                                        <p:attrNameLst>
                                          <p:attrName>ppt_h</p:attrName>
                                        </p:attrNameLst>
                                      </p:cBhvr>
                                      <p:tavLst>
                                        <p:tav tm="0">
                                          <p:val>
                                            <p:fltVal val="0"/>
                                          </p:val>
                                        </p:tav>
                                        <p:tav tm="100000">
                                          <p:val>
                                            <p:strVal val="#ppt_h"/>
                                          </p:val>
                                        </p:tav>
                                      </p:tavLst>
                                    </p:anim>
                                    <p:animEffect transition="in" filter="fade">
                                      <p:cBhvr>
                                        <p:cTn id="109" dur="500"/>
                                        <p:tgtEl>
                                          <p:spTgt spid="33"/>
                                        </p:tgtEl>
                                      </p:cBhvr>
                                    </p:animEffect>
                                  </p:childTnLst>
                                </p:cTn>
                              </p:par>
                              <p:par>
                                <p:cTn id="110" presetID="53" presetClass="entr" presetSubtype="16" fill="hold"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500" fill="hold"/>
                                        <p:tgtEl>
                                          <p:spTgt spid="34"/>
                                        </p:tgtEl>
                                        <p:attrNameLst>
                                          <p:attrName>ppt_w</p:attrName>
                                        </p:attrNameLst>
                                      </p:cBhvr>
                                      <p:tavLst>
                                        <p:tav tm="0">
                                          <p:val>
                                            <p:fltVal val="0"/>
                                          </p:val>
                                        </p:tav>
                                        <p:tav tm="100000">
                                          <p:val>
                                            <p:strVal val="#ppt_w"/>
                                          </p:val>
                                        </p:tav>
                                      </p:tavLst>
                                    </p:anim>
                                    <p:anim calcmode="lin" valueType="num">
                                      <p:cBhvr>
                                        <p:cTn id="113" dur="500" fill="hold"/>
                                        <p:tgtEl>
                                          <p:spTgt spid="34"/>
                                        </p:tgtEl>
                                        <p:attrNameLst>
                                          <p:attrName>ppt_h</p:attrName>
                                        </p:attrNameLst>
                                      </p:cBhvr>
                                      <p:tavLst>
                                        <p:tav tm="0">
                                          <p:val>
                                            <p:fltVal val="0"/>
                                          </p:val>
                                        </p:tav>
                                        <p:tav tm="100000">
                                          <p:val>
                                            <p:strVal val="#ppt_h"/>
                                          </p:val>
                                        </p:tav>
                                      </p:tavLst>
                                    </p:anim>
                                    <p:animEffect transition="in" filter="fade">
                                      <p:cBhvr>
                                        <p:cTn id="114" dur="500"/>
                                        <p:tgtEl>
                                          <p:spTgt spid="34"/>
                                        </p:tgtEl>
                                      </p:cBhvr>
                                    </p:animEffect>
                                  </p:childTnLst>
                                </p:cTn>
                              </p:par>
                              <p:par>
                                <p:cTn id="115" presetID="53" presetClass="entr" presetSubtype="16" fill="hold" nodeType="withEffect">
                                  <p:stCondLst>
                                    <p:cond delay="200"/>
                                  </p:stCondLst>
                                  <p:childTnLst>
                                    <p:set>
                                      <p:cBhvr>
                                        <p:cTn id="116" dur="1" fill="hold">
                                          <p:stCondLst>
                                            <p:cond delay="0"/>
                                          </p:stCondLst>
                                        </p:cTn>
                                        <p:tgtEl>
                                          <p:spTgt spid="35"/>
                                        </p:tgtEl>
                                        <p:attrNameLst>
                                          <p:attrName>style.visibility</p:attrName>
                                        </p:attrNameLst>
                                      </p:cBhvr>
                                      <p:to>
                                        <p:strVal val="visible"/>
                                      </p:to>
                                    </p:set>
                                    <p:anim calcmode="lin" valueType="num">
                                      <p:cBhvr>
                                        <p:cTn id="117" dur="500" fill="hold"/>
                                        <p:tgtEl>
                                          <p:spTgt spid="35"/>
                                        </p:tgtEl>
                                        <p:attrNameLst>
                                          <p:attrName>ppt_w</p:attrName>
                                        </p:attrNameLst>
                                      </p:cBhvr>
                                      <p:tavLst>
                                        <p:tav tm="0">
                                          <p:val>
                                            <p:fltVal val="0"/>
                                          </p:val>
                                        </p:tav>
                                        <p:tav tm="100000">
                                          <p:val>
                                            <p:strVal val="#ppt_w"/>
                                          </p:val>
                                        </p:tav>
                                      </p:tavLst>
                                    </p:anim>
                                    <p:anim calcmode="lin" valueType="num">
                                      <p:cBhvr>
                                        <p:cTn id="118" dur="500" fill="hold"/>
                                        <p:tgtEl>
                                          <p:spTgt spid="35"/>
                                        </p:tgtEl>
                                        <p:attrNameLst>
                                          <p:attrName>ppt_h</p:attrName>
                                        </p:attrNameLst>
                                      </p:cBhvr>
                                      <p:tavLst>
                                        <p:tav tm="0">
                                          <p:val>
                                            <p:fltVal val="0"/>
                                          </p:val>
                                        </p:tav>
                                        <p:tav tm="100000">
                                          <p:val>
                                            <p:strVal val="#ppt_h"/>
                                          </p:val>
                                        </p:tav>
                                      </p:tavLst>
                                    </p:anim>
                                    <p:animEffect transition="in" filter="fade">
                                      <p:cBhvr>
                                        <p:cTn id="119" dur="500"/>
                                        <p:tgtEl>
                                          <p:spTgt spid="35"/>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Effect transition="in" filter="fade">
                                      <p:cBhvr>
                                        <p:cTn id="124" dur="500"/>
                                        <p:tgtEl>
                                          <p:spTgt spid="36"/>
                                        </p:tgtEl>
                                      </p:cBhvr>
                                    </p:animEffect>
                                  </p:childTnLst>
                                </p:cTn>
                              </p:par>
                              <p:par>
                                <p:cTn id="125" presetID="53" presetClass="entr" presetSubtype="16" fill="hold" nodeType="withEffect">
                                  <p:stCondLst>
                                    <p:cond delay="200"/>
                                  </p:stCondLst>
                                  <p:childTnLst>
                                    <p:set>
                                      <p:cBhvr>
                                        <p:cTn id="126" dur="1" fill="hold">
                                          <p:stCondLst>
                                            <p:cond delay="0"/>
                                          </p:stCondLst>
                                        </p:cTn>
                                        <p:tgtEl>
                                          <p:spTgt spid="37"/>
                                        </p:tgtEl>
                                        <p:attrNameLst>
                                          <p:attrName>style.visibility</p:attrName>
                                        </p:attrNameLst>
                                      </p:cBhvr>
                                      <p:to>
                                        <p:strVal val="visible"/>
                                      </p:to>
                                    </p:set>
                                    <p:anim calcmode="lin" valueType="num">
                                      <p:cBhvr>
                                        <p:cTn id="127" dur="500" fill="hold"/>
                                        <p:tgtEl>
                                          <p:spTgt spid="37"/>
                                        </p:tgtEl>
                                        <p:attrNameLst>
                                          <p:attrName>ppt_w</p:attrName>
                                        </p:attrNameLst>
                                      </p:cBhvr>
                                      <p:tavLst>
                                        <p:tav tm="0">
                                          <p:val>
                                            <p:fltVal val="0"/>
                                          </p:val>
                                        </p:tav>
                                        <p:tav tm="100000">
                                          <p:val>
                                            <p:strVal val="#ppt_w"/>
                                          </p:val>
                                        </p:tav>
                                      </p:tavLst>
                                    </p:anim>
                                    <p:anim calcmode="lin" valueType="num">
                                      <p:cBhvr>
                                        <p:cTn id="128" dur="500" fill="hold"/>
                                        <p:tgtEl>
                                          <p:spTgt spid="37"/>
                                        </p:tgtEl>
                                        <p:attrNameLst>
                                          <p:attrName>ppt_h</p:attrName>
                                        </p:attrNameLst>
                                      </p:cBhvr>
                                      <p:tavLst>
                                        <p:tav tm="0">
                                          <p:val>
                                            <p:fltVal val="0"/>
                                          </p:val>
                                        </p:tav>
                                        <p:tav tm="100000">
                                          <p:val>
                                            <p:strVal val="#ppt_h"/>
                                          </p:val>
                                        </p:tav>
                                      </p:tavLst>
                                    </p:anim>
                                    <p:animEffect transition="in" filter="fade">
                                      <p:cBhvr>
                                        <p:cTn id="129" dur="500"/>
                                        <p:tgtEl>
                                          <p:spTgt spid="37"/>
                                        </p:tgtEl>
                                      </p:cBhvr>
                                    </p:animEffect>
                                  </p:childTnLst>
                                </p:cTn>
                              </p:par>
                              <p:par>
                                <p:cTn id="130" presetID="53" presetClass="entr" presetSubtype="16" fill="hold" nodeType="withEffect">
                                  <p:stCondLst>
                                    <p:cond delay="200"/>
                                  </p:stCondLst>
                                  <p:childTnLst>
                                    <p:set>
                                      <p:cBhvr>
                                        <p:cTn id="131" dur="1" fill="hold">
                                          <p:stCondLst>
                                            <p:cond delay="0"/>
                                          </p:stCondLst>
                                        </p:cTn>
                                        <p:tgtEl>
                                          <p:spTgt spid="38"/>
                                        </p:tgtEl>
                                        <p:attrNameLst>
                                          <p:attrName>style.visibility</p:attrName>
                                        </p:attrNameLst>
                                      </p:cBhvr>
                                      <p:to>
                                        <p:strVal val="visible"/>
                                      </p:to>
                                    </p:set>
                                    <p:anim calcmode="lin" valueType="num">
                                      <p:cBhvr>
                                        <p:cTn id="132" dur="500" fill="hold"/>
                                        <p:tgtEl>
                                          <p:spTgt spid="38"/>
                                        </p:tgtEl>
                                        <p:attrNameLst>
                                          <p:attrName>ppt_w</p:attrName>
                                        </p:attrNameLst>
                                      </p:cBhvr>
                                      <p:tavLst>
                                        <p:tav tm="0">
                                          <p:val>
                                            <p:fltVal val="0"/>
                                          </p:val>
                                        </p:tav>
                                        <p:tav tm="100000">
                                          <p:val>
                                            <p:strVal val="#ppt_w"/>
                                          </p:val>
                                        </p:tav>
                                      </p:tavLst>
                                    </p:anim>
                                    <p:anim calcmode="lin" valueType="num">
                                      <p:cBhvr>
                                        <p:cTn id="133" dur="500" fill="hold"/>
                                        <p:tgtEl>
                                          <p:spTgt spid="38"/>
                                        </p:tgtEl>
                                        <p:attrNameLst>
                                          <p:attrName>ppt_h</p:attrName>
                                        </p:attrNameLst>
                                      </p:cBhvr>
                                      <p:tavLst>
                                        <p:tav tm="0">
                                          <p:val>
                                            <p:fltVal val="0"/>
                                          </p:val>
                                        </p:tav>
                                        <p:tav tm="100000">
                                          <p:val>
                                            <p:strVal val="#ppt_h"/>
                                          </p:val>
                                        </p:tav>
                                      </p:tavLst>
                                    </p:anim>
                                    <p:animEffect transition="in" filter="fade">
                                      <p:cBhvr>
                                        <p:cTn id="134" dur="500"/>
                                        <p:tgtEl>
                                          <p:spTgt spid="38"/>
                                        </p:tgtEl>
                                      </p:cBhvr>
                                    </p:animEffect>
                                  </p:childTnLst>
                                </p:cTn>
                              </p:par>
                              <p:par>
                                <p:cTn id="135" presetID="53" presetClass="entr" presetSubtype="16" fill="hold" nodeType="withEffect">
                                  <p:stCondLst>
                                    <p:cond delay="200"/>
                                  </p:stCondLst>
                                  <p:childTnLst>
                                    <p:set>
                                      <p:cBhvr>
                                        <p:cTn id="136" dur="1" fill="hold">
                                          <p:stCondLst>
                                            <p:cond delay="0"/>
                                          </p:stCondLst>
                                        </p:cTn>
                                        <p:tgtEl>
                                          <p:spTgt spid="39"/>
                                        </p:tgtEl>
                                        <p:attrNameLst>
                                          <p:attrName>style.visibility</p:attrName>
                                        </p:attrNameLst>
                                      </p:cBhvr>
                                      <p:to>
                                        <p:strVal val="visible"/>
                                      </p:to>
                                    </p:set>
                                    <p:anim calcmode="lin" valueType="num">
                                      <p:cBhvr>
                                        <p:cTn id="137" dur="500" fill="hold"/>
                                        <p:tgtEl>
                                          <p:spTgt spid="39"/>
                                        </p:tgtEl>
                                        <p:attrNameLst>
                                          <p:attrName>ppt_w</p:attrName>
                                        </p:attrNameLst>
                                      </p:cBhvr>
                                      <p:tavLst>
                                        <p:tav tm="0">
                                          <p:val>
                                            <p:fltVal val="0"/>
                                          </p:val>
                                        </p:tav>
                                        <p:tav tm="100000">
                                          <p:val>
                                            <p:strVal val="#ppt_w"/>
                                          </p:val>
                                        </p:tav>
                                      </p:tavLst>
                                    </p:anim>
                                    <p:anim calcmode="lin" valueType="num">
                                      <p:cBhvr>
                                        <p:cTn id="138" dur="500" fill="hold"/>
                                        <p:tgtEl>
                                          <p:spTgt spid="39"/>
                                        </p:tgtEl>
                                        <p:attrNameLst>
                                          <p:attrName>ppt_h</p:attrName>
                                        </p:attrNameLst>
                                      </p:cBhvr>
                                      <p:tavLst>
                                        <p:tav tm="0">
                                          <p:val>
                                            <p:fltVal val="0"/>
                                          </p:val>
                                        </p:tav>
                                        <p:tav tm="100000">
                                          <p:val>
                                            <p:strVal val="#ppt_h"/>
                                          </p:val>
                                        </p:tav>
                                      </p:tavLst>
                                    </p:anim>
                                    <p:animEffect transition="in" filter="fade">
                                      <p:cBhvr>
                                        <p:cTn id="139" dur="500"/>
                                        <p:tgtEl>
                                          <p:spTgt spid="39"/>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40"/>
                                        </p:tgtEl>
                                        <p:attrNameLst>
                                          <p:attrName>style.visibility</p:attrName>
                                        </p:attrNameLst>
                                      </p:cBhvr>
                                      <p:to>
                                        <p:strVal val="visible"/>
                                      </p:to>
                                    </p:set>
                                    <p:anim calcmode="lin" valueType="num">
                                      <p:cBhvr>
                                        <p:cTn id="142" dur="500" fill="hold"/>
                                        <p:tgtEl>
                                          <p:spTgt spid="40"/>
                                        </p:tgtEl>
                                        <p:attrNameLst>
                                          <p:attrName>ppt_w</p:attrName>
                                        </p:attrNameLst>
                                      </p:cBhvr>
                                      <p:tavLst>
                                        <p:tav tm="0">
                                          <p:val>
                                            <p:fltVal val="0"/>
                                          </p:val>
                                        </p:tav>
                                        <p:tav tm="100000">
                                          <p:val>
                                            <p:strVal val="#ppt_w"/>
                                          </p:val>
                                        </p:tav>
                                      </p:tavLst>
                                    </p:anim>
                                    <p:anim calcmode="lin" valueType="num">
                                      <p:cBhvr>
                                        <p:cTn id="143" dur="500" fill="hold"/>
                                        <p:tgtEl>
                                          <p:spTgt spid="40"/>
                                        </p:tgtEl>
                                        <p:attrNameLst>
                                          <p:attrName>ppt_h</p:attrName>
                                        </p:attrNameLst>
                                      </p:cBhvr>
                                      <p:tavLst>
                                        <p:tav tm="0">
                                          <p:val>
                                            <p:fltVal val="0"/>
                                          </p:val>
                                        </p:tav>
                                        <p:tav tm="100000">
                                          <p:val>
                                            <p:strVal val="#ppt_h"/>
                                          </p:val>
                                        </p:tav>
                                      </p:tavLst>
                                    </p:anim>
                                    <p:animEffect transition="in" filter="fade">
                                      <p:cBhvr>
                                        <p:cTn id="144" dur="500"/>
                                        <p:tgtEl>
                                          <p:spTgt spid="40"/>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par>
                                <p:cTn id="155" presetID="53" presetClass="entr" presetSubtype="16" fill="hold" nodeType="withEffect">
                                  <p:stCondLst>
                                    <p:cond delay="200"/>
                                  </p:stCondLst>
                                  <p:childTnLst>
                                    <p:set>
                                      <p:cBhvr>
                                        <p:cTn id="156" dur="1" fill="hold">
                                          <p:stCondLst>
                                            <p:cond delay="0"/>
                                          </p:stCondLst>
                                        </p:cTn>
                                        <p:tgtEl>
                                          <p:spTgt spid="43"/>
                                        </p:tgtEl>
                                        <p:attrNameLst>
                                          <p:attrName>style.visibility</p:attrName>
                                        </p:attrNameLst>
                                      </p:cBhvr>
                                      <p:to>
                                        <p:strVal val="visible"/>
                                      </p:to>
                                    </p:set>
                                    <p:anim calcmode="lin" valueType="num">
                                      <p:cBhvr>
                                        <p:cTn id="157" dur="500" fill="hold"/>
                                        <p:tgtEl>
                                          <p:spTgt spid="43"/>
                                        </p:tgtEl>
                                        <p:attrNameLst>
                                          <p:attrName>ppt_w</p:attrName>
                                        </p:attrNameLst>
                                      </p:cBhvr>
                                      <p:tavLst>
                                        <p:tav tm="0">
                                          <p:val>
                                            <p:fltVal val="0"/>
                                          </p:val>
                                        </p:tav>
                                        <p:tav tm="100000">
                                          <p:val>
                                            <p:strVal val="#ppt_w"/>
                                          </p:val>
                                        </p:tav>
                                      </p:tavLst>
                                    </p:anim>
                                    <p:anim calcmode="lin" valueType="num">
                                      <p:cBhvr>
                                        <p:cTn id="158" dur="500" fill="hold"/>
                                        <p:tgtEl>
                                          <p:spTgt spid="43"/>
                                        </p:tgtEl>
                                        <p:attrNameLst>
                                          <p:attrName>ppt_h</p:attrName>
                                        </p:attrNameLst>
                                      </p:cBhvr>
                                      <p:tavLst>
                                        <p:tav tm="0">
                                          <p:val>
                                            <p:fltVal val="0"/>
                                          </p:val>
                                        </p:tav>
                                        <p:tav tm="100000">
                                          <p:val>
                                            <p:strVal val="#ppt_h"/>
                                          </p:val>
                                        </p:tav>
                                      </p:tavLst>
                                    </p:anim>
                                    <p:animEffect transition="in" filter="fade">
                                      <p:cBhvr>
                                        <p:cTn id="159" dur="500"/>
                                        <p:tgtEl>
                                          <p:spTgt spid="43"/>
                                        </p:tgtEl>
                                      </p:cBhvr>
                                    </p:animEffect>
                                  </p:childTnLst>
                                </p:cTn>
                              </p:par>
                              <p:par>
                                <p:cTn id="160" presetID="53" presetClass="entr" presetSubtype="16" fill="hold" nodeType="withEffect">
                                  <p:stCondLst>
                                    <p:cond delay="20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500" fill="hold"/>
                                        <p:tgtEl>
                                          <p:spTgt spid="46"/>
                                        </p:tgtEl>
                                        <p:attrNameLst>
                                          <p:attrName>ppt_w</p:attrName>
                                        </p:attrNameLst>
                                      </p:cBhvr>
                                      <p:tavLst>
                                        <p:tav tm="0">
                                          <p:val>
                                            <p:fltVal val="0"/>
                                          </p:val>
                                        </p:tav>
                                        <p:tav tm="100000">
                                          <p:val>
                                            <p:strVal val="#ppt_w"/>
                                          </p:val>
                                        </p:tav>
                                      </p:tavLst>
                                    </p:anim>
                                    <p:anim calcmode="lin" valueType="num">
                                      <p:cBhvr>
                                        <p:cTn id="163" dur="500" fill="hold"/>
                                        <p:tgtEl>
                                          <p:spTgt spid="46"/>
                                        </p:tgtEl>
                                        <p:attrNameLst>
                                          <p:attrName>ppt_h</p:attrName>
                                        </p:attrNameLst>
                                      </p:cBhvr>
                                      <p:tavLst>
                                        <p:tav tm="0">
                                          <p:val>
                                            <p:fltVal val="0"/>
                                          </p:val>
                                        </p:tav>
                                        <p:tav tm="100000">
                                          <p:val>
                                            <p:strVal val="#ppt_h"/>
                                          </p:val>
                                        </p:tav>
                                      </p:tavLst>
                                    </p:anim>
                                    <p:animEffect transition="in" filter="fade">
                                      <p:cBhvr>
                                        <p:cTn id="164" dur="500"/>
                                        <p:tgtEl>
                                          <p:spTgt spid="46"/>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49"/>
                                        </p:tgtEl>
                                        <p:attrNameLst>
                                          <p:attrName>style.visibility</p:attrName>
                                        </p:attrNameLst>
                                      </p:cBhvr>
                                      <p:to>
                                        <p:strVal val="visible"/>
                                      </p:to>
                                    </p:set>
                                    <p:anim calcmode="lin" valueType="num">
                                      <p:cBhvr>
                                        <p:cTn id="167" dur="500" fill="hold"/>
                                        <p:tgtEl>
                                          <p:spTgt spid="49"/>
                                        </p:tgtEl>
                                        <p:attrNameLst>
                                          <p:attrName>ppt_w</p:attrName>
                                        </p:attrNameLst>
                                      </p:cBhvr>
                                      <p:tavLst>
                                        <p:tav tm="0">
                                          <p:val>
                                            <p:fltVal val="0"/>
                                          </p:val>
                                        </p:tav>
                                        <p:tav tm="100000">
                                          <p:val>
                                            <p:strVal val="#ppt_w"/>
                                          </p:val>
                                        </p:tav>
                                      </p:tavLst>
                                    </p:anim>
                                    <p:anim calcmode="lin" valueType="num">
                                      <p:cBhvr>
                                        <p:cTn id="168" dur="500" fill="hold"/>
                                        <p:tgtEl>
                                          <p:spTgt spid="49"/>
                                        </p:tgtEl>
                                        <p:attrNameLst>
                                          <p:attrName>ppt_h</p:attrName>
                                        </p:attrNameLst>
                                      </p:cBhvr>
                                      <p:tavLst>
                                        <p:tav tm="0">
                                          <p:val>
                                            <p:fltVal val="0"/>
                                          </p:val>
                                        </p:tav>
                                        <p:tav tm="100000">
                                          <p:val>
                                            <p:strVal val="#ppt_h"/>
                                          </p:val>
                                        </p:tav>
                                      </p:tavLst>
                                    </p:anim>
                                    <p:animEffect transition="in" filter="fade">
                                      <p:cBhvr>
                                        <p:cTn id="169" dur="500"/>
                                        <p:tgtEl>
                                          <p:spTgt spid="49"/>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50"/>
                                        </p:tgtEl>
                                        <p:attrNameLst>
                                          <p:attrName>style.visibility</p:attrName>
                                        </p:attrNameLst>
                                      </p:cBhvr>
                                      <p:to>
                                        <p:strVal val="visible"/>
                                      </p:to>
                                    </p:set>
                                    <p:anim calcmode="lin" valueType="num">
                                      <p:cBhvr>
                                        <p:cTn id="172" dur="500" fill="hold"/>
                                        <p:tgtEl>
                                          <p:spTgt spid="50"/>
                                        </p:tgtEl>
                                        <p:attrNameLst>
                                          <p:attrName>ppt_w</p:attrName>
                                        </p:attrNameLst>
                                      </p:cBhvr>
                                      <p:tavLst>
                                        <p:tav tm="0">
                                          <p:val>
                                            <p:fltVal val="0"/>
                                          </p:val>
                                        </p:tav>
                                        <p:tav tm="100000">
                                          <p:val>
                                            <p:strVal val="#ppt_w"/>
                                          </p:val>
                                        </p:tav>
                                      </p:tavLst>
                                    </p:anim>
                                    <p:anim calcmode="lin" valueType="num">
                                      <p:cBhvr>
                                        <p:cTn id="173" dur="500" fill="hold"/>
                                        <p:tgtEl>
                                          <p:spTgt spid="50"/>
                                        </p:tgtEl>
                                        <p:attrNameLst>
                                          <p:attrName>ppt_h</p:attrName>
                                        </p:attrNameLst>
                                      </p:cBhvr>
                                      <p:tavLst>
                                        <p:tav tm="0">
                                          <p:val>
                                            <p:fltVal val="0"/>
                                          </p:val>
                                        </p:tav>
                                        <p:tav tm="100000">
                                          <p:val>
                                            <p:strVal val="#ppt_h"/>
                                          </p:val>
                                        </p:tav>
                                      </p:tavLst>
                                    </p:anim>
                                    <p:animEffect transition="in" filter="fade">
                                      <p:cBhvr>
                                        <p:cTn id="174" dur="500"/>
                                        <p:tgtEl>
                                          <p:spTgt spid="50"/>
                                        </p:tgtEl>
                                      </p:cBhvr>
                                    </p:animEffect>
                                  </p:childTnLst>
                                </p:cTn>
                              </p:par>
                              <p:par>
                                <p:cTn id="175" presetID="53" presetClass="entr" presetSubtype="16" fill="hold" nodeType="withEffect">
                                  <p:stCondLst>
                                    <p:cond delay="200"/>
                                  </p:stCondLst>
                                  <p:childTnLst>
                                    <p:set>
                                      <p:cBhvr>
                                        <p:cTn id="176" dur="1" fill="hold">
                                          <p:stCondLst>
                                            <p:cond delay="0"/>
                                          </p:stCondLst>
                                        </p:cTn>
                                        <p:tgtEl>
                                          <p:spTgt spid="51"/>
                                        </p:tgtEl>
                                        <p:attrNameLst>
                                          <p:attrName>style.visibility</p:attrName>
                                        </p:attrNameLst>
                                      </p:cBhvr>
                                      <p:to>
                                        <p:strVal val="visible"/>
                                      </p:to>
                                    </p:set>
                                    <p:anim calcmode="lin" valueType="num">
                                      <p:cBhvr>
                                        <p:cTn id="177" dur="500" fill="hold"/>
                                        <p:tgtEl>
                                          <p:spTgt spid="51"/>
                                        </p:tgtEl>
                                        <p:attrNameLst>
                                          <p:attrName>ppt_w</p:attrName>
                                        </p:attrNameLst>
                                      </p:cBhvr>
                                      <p:tavLst>
                                        <p:tav tm="0">
                                          <p:val>
                                            <p:fltVal val="0"/>
                                          </p:val>
                                        </p:tav>
                                        <p:tav tm="100000">
                                          <p:val>
                                            <p:strVal val="#ppt_w"/>
                                          </p:val>
                                        </p:tav>
                                      </p:tavLst>
                                    </p:anim>
                                    <p:anim calcmode="lin" valueType="num">
                                      <p:cBhvr>
                                        <p:cTn id="178" dur="500" fill="hold"/>
                                        <p:tgtEl>
                                          <p:spTgt spid="51"/>
                                        </p:tgtEl>
                                        <p:attrNameLst>
                                          <p:attrName>ppt_h</p:attrName>
                                        </p:attrNameLst>
                                      </p:cBhvr>
                                      <p:tavLst>
                                        <p:tav tm="0">
                                          <p:val>
                                            <p:fltVal val="0"/>
                                          </p:val>
                                        </p:tav>
                                        <p:tav tm="100000">
                                          <p:val>
                                            <p:strVal val="#ppt_h"/>
                                          </p:val>
                                        </p:tav>
                                      </p:tavLst>
                                    </p:anim>
                                    <p:animEffect transition="in" filter="fade">
                                      <p:cBhvr>
                                        <p:cTn id="179" dur="500"/>
                                        <p:tgtEl>
                                          <p:spTgt spid="51"/>
                                        </p:tgtEl>
                                      </p:cBhvr>
                                    </p:animEffect>
                                  </p:childTnLst>
                                </p:cTn>
                              </p:par>
                              <p:par>
                                <p:cTn id="180" presetID="53" presetClass="entr" presetSubtype="16" fill="hold" nodeType="withEffect">
                                  <p:stCondLst>
                                    <p:cond delay="200"/>
                                  </p:stCondLst>
                                  <p:childTnLst>
                                    <p:set>
                                      <p:cBhvr>
                                        <p:cTn id="181" dur="1" fill="hold">
                                          <p:stCondLst>
                                            <p:cond delay="0"/>
                                          </p:stCondLst>
                                        </p:cTn>
                                        <p:tgtEl>
                                          <p:spTgt spid="54"/>
                                        </p:tgtEl>
                                        <p:attrNameLst>
                                          <p:attrName>style.visibility</p:attrName>
                                        </p:attrNameLst>
                                      </p:cBhvr>
                                      <p:to>
                                        <p:strVal val="visible"/>
                                      </p:to>
                                    </p:set>
                                    <p:anim calcmode="lin" valueType="num">
                                      <p:cBhvr>
                                        <p:cTn id="182" dur="500" fill="hold"/>
                                        <p:tgtEl>
                                          <p:spTgt spid="54"/>
                                        </p:tgtEl>
                                        <p:attrNameLst>
                                          <p:attrName>ppt_w</p:attrName>
                                        </p:attrNameLst>
                                      </p:cBhvr>
                                      <p:tavLst>
                                        <p:tav tm="0">
                                          <p:val>
                                            <p:fltVal val="0"/>
                                          </p:val>
                                        </p:tav>
                                        <p:tav tm="100000">
                                          <p:val>
                                            <p:strVal val="#ppt_w"/>
                                          </p:val>
                                        </p:tav>
                                      </p:tavLst>
                                    </p:anim>
                                    <p:anim calcmode="lin" valueType="num">
                                      <p:cBhvr>
                                        <p:cTn id="183" dur="500" fill="hold"/>
                                        <p:tgtEl>
                                          <p:spTgt spid="54"/>
                                        </p:tgtEl>
                                        <p:attrNameLst>
                                          <p:attrName>ppt_h</p:attrName>
                                        </p:attrNameLst>
                                      </p:cBhvr>
                                      <p:tavLst>
                                        <p:tav tm="0">
                                          <p:val>
                                            <p:fltVal val="0"/>
                                          </p:val>
                                        </p:tav>
                                        <p:tav tm="100000">
                                          <p:val>
                                            <p:strVal val="#ppt_h"/>
                                          </p:val>
                                        </p:tav>
                                      </p:tavLst>
                                    </p:anim>
                                    <p:animEffect transition="in" filter="fade">
                                      <p:cBhvr>
                                        <p:cTn id="184" dur="500"/>
                                        <p:tgtEl>
                                          <p:spTgt spid="54"/>
                                        </p:tgtEl>
                                      </p:cBhvr>
                                    </p:animEffect>
                                  </p:childTnLst>
                                </p:cTn>
                              </p:par>
                              <p:par>
                                <p:cTn id="185" presetID="42" presetClass="entr" presetSubtype="0" fill="hold" grpId="0" nodeType="withEffect">
                                  <p:stCondLst>
                                    <p:cond delay="200"/>
                                  </p:stCondLst>
                                  <p:childTnLst>
                                    <p:set>
                                      <p:cBhvr>
                                        <p:cTn id="186" dur="1" fill="hold">
                                          <p:stCondLst>
                                            <p:cond delay="0"/>
                                          </p:stCondLst>
                                        </p:cTn>
                                        <p:tgtEl>
                                          <p:spTgt spid="57">
                                            <p:txEl>
                                              <p:pRg st="0" end="0"/>
                                            </p:txEl>
                                          </p:spTgt>
                                        </p:tgtEl>
                                        <p:attrNameLst>
                                          <p:attrName>style.visibility</p:attrName>
                                        </p:attrNameLst>
                                      </p:cBhvr>
                                      <p:to>
                                        <p:strVal val="visible"/>
                                      </p:to>
                                    </p:set>
                                    <p:animEffect transition="in" filter="fade">
                                      <p:cBhvr>
                                        <p:cTn id="187" dur="400"/>
                                        <p:tgtEl>
                                          <p:spTgt spid="57">
                                            <p:txEl>
                                              <p:pRg st="0" end="0"/>
                                            </p:txEl>
                                          </p:spTgt>
                                        </p:tgtEl>
                                      </p:cBhvr>
                                    </p:animEffect>
                                    <p:anim calcmode="lin" valueType="num">
                                      <p:cBhvr>
                                        <p:cTn id="188"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58">
                                            <p:txEl>
                                              <p:pRg st="0" end="0"/>
                                            </p:txEl>
                                          </p:spTgt>
                                        </p:tgtEl>
                                        <p:attrNameLst>
                                          <p:attrName>style.visibility</p:attrName>
                                        </p:attrNameLst>
                                      </p:cBhvr>
                                      <p:to>
                                        <p:strVal val="visible"/>
                                      </p:to>
                                    </p:set>
                                    <p:animEffect transition="in" filter="fade">
                                      <p:cBhvr>
                                        <p:cTn id="192" dur="400"/>
                                        <p:tgtEl>
                                          <p:spTgt spid="58">
                                            <p:txEl>
                                              <p:pRg st="0" end="0"/>
                                            </p:txEl>
                                          </p:spTgt>
                                        </p:tgtEl>
                                      </p:cBhvr>
                                    </p:animEffect>
                                    <p:anim calcmode="lin" valueType="num">
                                      <p:cBhvr>
                                        <p:cTn id="193"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59">
                                            <p:txEl>
                                              <p:pRg st="0" end="0"/>
                                            </p:txEl>
                                          </p:spTgt>
                                        </p:tgtEl>
                                        <p:attrNameLst>
                                          <p:attrName>style.visibility</p:attrName>
                                        </p:attrNameLst>
                                      </p:cBhvr>
                                      <p:to>
                                        <p:strVal val="visible"/>
                                      </p:to>
                                    </p:set>
                                    <p:animEffect transition="in" filter="fade">
                                      <p:cBhvr>
                                        <p:cTn id="197" dur="400"/>
                                        <p:tgtEl>
                                          <p:spTgt spid="59">
                                            <p:txEl>
                                              <p:pRg st="0" end="0"/>
                                            </p:txEl>
                                          </p:spTgt>
                                        </p:tgtEl>
                                      </p:cBhvr>
                                    </p:animEffect>
                                    <p:anim calcmode="lin" valueType="num">
                                      <p:cBhvr>
                                        <p:cTn id="198"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99" dur="400" fill="hold"/>
                                        <p:tgtEl>
                                          <p:spTgt spid="59">
                                            <p:txEl>
                                              <p:pRg st="0" end="0"/>
                                            </p:txEl>
                                          </p:spTgt>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60">
                                            <p:txEl>
                                              <p:pRg st="0" end="0"/>
                                            </p:txEl>
                                          </p:spTgt>
                                        </p:tgtEl>
                                        <p:attrNameLst>
                                          <p:attrName>style.visibility</p:attrName>
                                        </p:attrNameLst>
                                      </p:cBhvr>
                                      <p:to>
                                        <p:strVal val="visible"/>
                                      </p:to>
                                    </p:set>
                                    <p:animEffect transition="in" filter="fade">
                                      <p:cBhvr>
                                        <p:cTn id="202" dur="400"/>
                                        <p:tgtEl>
                                          <p:spTgt spid="60">
                                            <p:txEl>
                                              <p:pRg st="0" end="0"/>
                                            </p:txEl>
                                          </p:spTgt>
                                        </p:tgtEl>
                                      </p:cBhvr>
                                    </p:animEffect>
                                    <p:anim calcmode="lin" valueType="num">
                                      <p:cBhvr>
                                        <p:cTn id="203"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204" dur="400" fill="hold"/>
                                        <p:tgtEl>
                                          <p:spTgt spid="60">
                                            <p:txEl>
                                              <p:pRg st="0" end="0"/>
                                            </p:txEl>
                                          </p:spTgt>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63">
                                            <p:txEl>
                                              <p:pRg st="0" end="0"/>
                                            </p:txEl>
                                          </p:spTgt>
                                        </p:tgtEl>
                                        <p:attrNameLst>
                                          <p:attrName>style.visibility</p:attrName>
                                        </p:attrNameLst>
                                      </p:cBhvr>
                                      <p:to>
                                        <p:strVal val="visible"/>
                                      </p:to>
                                    </p:set>
                                    <p:animEffect transition="in" filter="fade">
                                      <p:cBhvr>
                                        <p:cTn id="207" dur="400"/>
                                        <p:tgtEl>
                                          <p:spTgt spid="63">
                                            <p:txEl>
                                              <p:pRg st="0" end="0"/>
                                            </p:txEl>
                                          </p:spTgt>
                                        </p:tgtEl>
                                      </p:cBhvr>
                                    </p:animEffect>
                                    <p:anim calcmode="lin" valueType="num">
                                      <p:cBhvr>
                                        <p:cTn id="208"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09" dur="400" fill="hold"/>
                                        <p:tgtEl>
                                          <p:spTgt spid="63">
                                            <p:txEl>
                                              <p:pRg st="0" end="0"/>
                                            </p:txEl>
                                          </p:spTgt>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200"/>
                                  </p:stCondLst>
                                  <p:childTnLst>
                                    <p:set>
                                      <p:cBhvr>
                                        <p:cTn id="211" dur="1" fill="hold">
                                          <p:stCondLst>
                                            <p:cond delay="0"/>
                                          </p:stCondLst>
                                        </p:cTn>
                                        <p:tgtEl>
                                          <p:spTgt spid="64">
                                            <p:txEl>
                                              <p:pRg st="0" end="0"/>
                                            </p:txEl>
                                          </p:spTgt>
                                        </p:tgtEl>
                                        <p:attrNameLst>
                                          <p:attrName>style.visibility</p:attrName>
                                        </p:attrNameLst>
                                      </p:cBhvr>
                                      <p:to>
                                        <p:strVal val="visible"/>
                                      </p:to>
                                    </p:set>
                                    <p:animEffect transition="in" filter="fade">
                                      <p:cBhvr>
                                        <p:cTn id="212" dur="400"/>
                                        <p:tgtEl>
                                          <p:spTgt spid="64">
                                            <p:txEl>
                                              <p:pRg st="0" end="0"/>
                                            </p:txEl>
                                          </p:spTgt>
                                        </p:tgtEl>
                                      </p:cBhvr>
                                    </p:animEffect>
                                    <p:anim calcmode="lin" valueType="num">
                                      <p:cBhvr>
                                        <p:cTn id="213"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214" dur="400" fill="hold"/>
                                        <p:tgtEl>
                                          <p:spTgt spid="64">
                                            <p:txEl>
                                              <p:pRg st="0" end="0"/>
                                            </p:txEl>
                                          </p:spTgt>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200"/>
                                  </p:stCondLst>
                                  <p:childTnLst>
                                    <p:set>
                                      <p:cBhvr>
                                        <p:cTn id="216" dur="1" fill="hold">
                                          <p:stCondLst>
                                            <p:cond delay="0"/>
                                          </p:stCondLst>
                                        </p:cTn>
                                        <p:tgtEl>
                                          <p:spTgt spid="65">
                                            <p:txEl>
                                              <p:pRg st="0" end="0"/>
                                            </p:txEl>
                                          </p:spTgt>
                                        </p:tgtEl>
                                        <p:attrNameLst>
                                          <p:attrName>style.visibility</p:attrName>
                                        </p:attrNameLst>
                                      </p:cBhvr>
                                      <p:to>
                                        <p:strVal val="visible"/>
                                      </p:to>
                                    </p:set>
                                    <p:animEffect transition="in" filter="fade">
                                      <p:cBhvr>
                                        <p:cTn id="217" dur="400"/>
                                        <p:tgtEl>
                                          <p:spTgt spid="65">
                                            <p:txEl>
                                              <p:pRg st="0" end="0"/>
                                            </p:txEl>
                                          </p:spTgt>
                                        </p:tgtEl>
                                      </p:cBhvr>
                                    </p:animEffect>
                                    <p:anim calcmode="lin" valueType="num">
                                      <p:cBhvr>
                                        <p:cTn id="21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19" dur="400" fill="hold"/>
                                        <p:tgtEl>
                                          <p:spTgt spid="65">
                                            <p:txEl>
                                              <p:pRg st="0" end="0"/>
                                            </p:txEl>
                                          </p:spTgt>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200"/>
                                  </p:stCondLst>
                                  <p:childTnLst>
                                    <p:set>
                                      <p:cBhvr>
                                        <p:cTn id="221" dur="1" fill="hold">
                                          <p:stCondLst>
                                            <p:cond delay="0"/>
                                          </p:stCondLst>
                                        </p:cTn>
                                        <p:tgtEl>
                                          <p:spTgt spid="66">
                                            <p:txEl>
                                              <p:pRg st="0" end="0"/>
                                            </p:txEl>
                                          </p:spTgt>
                                        </p:tgtEl>
                                        <p:attrNameLst>
                                          <p:attrName>style.visibility</p:attrName>
                                        </p:attrNameLst>
                                      </p:cBhvr>
                                      <p:to>
                                        <p:strVal val="visible"/>
                                      </p:to>
                                    </p:set>
                                    <p:animEffect transition="in" filter="fade">
                                      <p:cBhvr>
                                        <p:cTn id="222" dur="400"/>
                                        <p:tgtEl>
                                          <p:spTgt spid="66">
                                            <p:txEl>
                                              <p:pRg st="0" end="0"/>
                                            </p:txEl>
                                          </p:spTgt>
                                        </p:tgtEl>
                                      </p:cBhvr>
                                    </p:animEffect>
                                    <p:anim calcmode="lin" valueType="num">
                                      <p:cBhvr>
                                        <p:cTn id="223"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24" dur="400" fill="hold"/>
                                        <p:tgtEl>
                                          <p:spTgt spid="66">
                                            <p:txEl>
                                              <p:pRg st="0" end="0"/>
                                            </p:txEl>
                                          </p:spTgt>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200"/>
                                  </p:stCondLst>
                                  <p:childTnLst>
                                    <p:set>
                                      <p:cBhvr>
                                        <p:cTn id="226" dur="1" fill="hold">
                                          <p:stCondLst>
                                            <p:cond delay="0"/>
                                          </p:stCondLst>
                                        </p:cTn>
                                        <p:tgtEl>
                                          <p:spTgt spid="67">
                                            <p:txEl>
                                              <p:pRg st="0" end="0"/>
                                            </p:txEl>
                                          </p:spTgt>
                                        </p:tgtEl>
                                        <p:attrNameLst>
                                          <p:attrName>style.visibility</p:attrName>
                                        </p:attrNameLst>
                                      </p:cBhvr>
                                      <p:to>
                                        <p:strVal val="visible"/>
                                      </p:to>
                                    </p:set>
                                    <p:animEffect transition="in" filter="fade">
                                      <p:cBhvr>
                                        <p:cTn id="227" dur="400"/>
                                        <p:tgtEl>
                                          <p:spTgt spid="67">
                                            <p:txEl>
                                              <p:pRg st="0" end="0"/>
                                            </p:txEl>
                                          </p:spTgt>
                                        </p:tgtEl>
                                      </p:cBhvr>
                                    </p:animEffect>
                                    <p:anim calcmode="lin" valueType="num">
                                      <p:cBhvr>
                                        <p:cTn id="228"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229" dur="400" fill="hold"/>
                                        <p:tgtEl>
                                          <p:spTgt spid="67">
                                            <p:txEl>
                                              <p:pRg st="0" end="0"/>
                                            </p:txEl>
                                          </p:spTgt>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200"/>
                                  </p:stCondLst>
                                  <p:childTnLst>
                                    <p:set>
                                      <p:cBhvr>
                                        <p:cTn id="231" dur="1" fill="hold">
                                          <p:stCondLst>
                                            <p:cond delay="0"/>
                                          </p:stCondLst>
                                        </p:cTn>
                                        <p:tgtEl>
                                          <p:spTgt spid="68">
                                            <p:txEl>
                                              <p:pRg st="0" end="0"/>
                                            </p:txEl>
                                          </p:spTgt>
                                        </p:tgtEl>
                                        <p:attrNameLst>
                                          <p:attrName>style.visibility</p:attrName>
                                        </p:attrNameLst>
                                      </p:cBhvr>
                                      <p:to>
                                        <p:strVal val="visible"/>
                                      </p:to>
                                    </p:set>
                                    <p:animEffect transition="in" filter="fade">
                                      <p:cBhvr>
                                        <p:cTn id="232" dur="400"/>
                                        <p:tgtEl>
                                          <p:spTgt spid="68">
                                            <p:txEl>
                                              <p:pRg st="0" end="0"/>
                                            </p:txEl>
                                          </p:spTgt>
                                        </p:tgtEl>
                                      </p:cBhvr>
                                    </p:animEffect>
                                    <p:anim calcmode="lin" valueType="num">
                                      <p:cBhvr>
                                        <p:cTn id="233"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234" dur="400" fill="hold"/>
                                        <p:tgtEl>
                                          <p:spTgt spid="68">
                                            <p:txEl>
                                              <p:pRg st="0" end="0"/>
                                            </p:txEl>
                                          </p:spTgt>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200"/>
                                  </p:stCondLst>
                                  <p:childTnLst>
                                    <p:set>
                                      <p:cBhvr>
                                        <p:cTn id="236" dur="1" fill="hold">
                                          <p:stCondLst>
                                            <p:cond delay="0"/>
                                          </p:stCondLst>
                                        </p:cTn>
                                        <p:tgtEl>
                                          <p:spTgt spid="69">
                                            <p:txEl>
                                              <p:pRg st="0" end="0"/>
                                            </p:txEl>
                                          </p:spTgt>
                                        </p:tgtEl>
                                        <p:attrNameLst>
                                          <p:attrName>style.visibility</p:attrName>
                                        </p:attrNameLst>
                                      </p:cBhvr>
                                      <p:to>
                                        <p:strVal val="visible"/>
                                      </p:to>
                                    </p:set>
                                    <p:animEffect transition="in" filter="fade">
                                      <p:cBhvr>
                                        <p:cTn id="237" dur="400"/>
                                        <p:tgtEl>
                                          <p:spTgt spid="69">
                                            <p:txEl>
                                              <p:pRg st="0" end="0"/>
                                            </p:txEl>
                                          </p:spTgt>
                                        </p:tgtEl>
                                      </p:cBhvr>
                                    </p:animEffect>
                                    <p:anim calcmode="lin" valueType="num">
                                      <p:cBhvr>
                                        <p:cTn id="23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23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200"/>
                                  </p:stCondLst>
                                  <p:childTnLst>
                                    <p:set>
                                      <p:cBhvr>
                                        <p:cTn id="241" dur="1" fill="hold">
                                          <p:stCondLst>
                                            <p:cond delay="0"/>
                                          </p:stCondLst>
                                        </p:cTn>
                                        <p:tgtEl>
                                          <p:spTgt spid="70">
                                            <p:txEl>
                                              <p:pRg st="0" end="0"/>
                                            </p:txEl>
                                          </p:spTgt>
                                        </p:tgtEl>
                                        <p:attrNameLst>
                                          <p:attrName>style.visibility</p:attrName>
                                        </p:attrNameLst>
                                      </p:cBhvr>
                                      <p:to>
                                        <p:strVal val="visible"/>
                                      </p:to>
                                    </p:set>
                                    <p:animEffect transition="in" filter="fade">
                                      <p:cBhvr>
                                        <p:cTn id="242" dur="400"/>
                                        <p:tgtEl>
                                          <p:spTgt spid="70">
                                            <p:txEl>
                                              <p:pRg st="0" end="0"/>
                                            </p:txEl>
                                          </p:spTgt>
                                        </p:tgtEl>
                                      </p:cBhvr>
                                    </p:animEffect>
                                    <p:anim calcmode="lin" valueType="num">
                                      <p:cBhvr>
                                        <p:cTn id="24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24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200"/>
                                  </p:stCondLst>
                                  <p:childTnLst>
                                    <p:set>
                                      <p:cBhvr>
                                        <p:cTn id="246" dur="1" fill="hold">
                                          <p:stCondLst>
                                            <p:cond delay="0"/>
                                          </p:stCondLst>
                                        </p:cTn>
                                        <p:tgtEl>
                                          <p:spTgt spid="71">
                                            <p:txEl>
                                              <p:pRg st="0" end="0"/>
                                            </p:txEl>
                                          </p:spTgt>
                                        </p:tgtEl>
                                        <p:attrNameLst>
                                          <p:attrName>style.visibility</p:attrName>
                                        </p:attrNameLst>
                                      </p:cBhvr>
                                      <p:to>
                                        <p:strVal val="visible"/>
                                      </p:to>
                                    </p:set>
                                    <p:animEffect transition="in" filter="fade">
                                      <p:cBhvr>
                                        <p:cTn id="247" dur="400"/>
                                        <p:tgtEl>
                                          <p:spTgt spid="71">
                                            <p:txEl>
                                              <p:pRg st="0" end="0"/>
                                            </p:txEl>
                                          </p:spTgt>
                                        </p:tgtEl>
                                      </p:cBhvr>
                                    </p:animEffect>
                                    <p:anim calcmode="lin" valueType="num">
                                      <p:cBhvr>
                                        <p:cTn id="24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24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200"/>
                                  </p:stCondLst>
                                  <p:childTnLst>
                                    <p:set>
                                      <p:cBhvr>
                                        <p:cTn id="251" dur="1" fill="hold">
                                          <p:stCondLst>
                                            <p:cond delay="0"/>
                                          </p:stCondLst>
                                        </p:cTn>
                                        <p:tgtEl>
                                          <p:spTgt spid="72">
                                            <p:txEl>
                                              <p:pRg st="0" end="0"/>
                                            </p:txEl>
                                          </p:spTgt>
                                        </p:tgtEl>
                                        <p:attrNameLst>
                                          <p:attrName>style.visibility</p:attrName>
                                        </p:attrNameLst>
                                      </p:cBhvr>
                                      <p:to>
                                        <p:strVal val="visible"/>
                                      </p:to>
                                    </p:set>
                                    <p:animEffect transition="in" filter="fade">
                                      <p:cBhvr>
                                        <p:cTn id="252" dur="400"/>
                                        <p:tgtEl>
                                          <p:spTgt spid="72">
                                            <p:txEl>
                                              <p:pRg st="0" end="0"/>
                                            </p:txEl>
                                          </p:spTgt>
                                        </p:tgtEl>
                                      </p:cBhvr>
                                    </p:animEffect>
                                    <p:anim calcmode="lin" valueType="num">
                                      <p:cBhvr>
                                        <p:cTn id="25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5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200"/>
                                  </p:stCondLst>
                                  <p:childTnLst>
                                    <p:set>
                                      <p:cBhvr>
                                        <p:cTn id="256" dur="1" fill="hold">
                                          <p:stCondLst>
                                            <p:cond delay="0"/>
                                          </p:stCondLst>
                                        </p:cTn>
                                        <p:tgtEl>
                                          <p:spTgt spid="74">
                                            <p:txEl>
                                              <p:pRg st="0" end="0"/>
                                            </p:txEl>
                                          </p:spTgt>
                                        </p:tgtEl>
                                        <p:attrNameLst>
                                          <p:attrName>style.visibility</p:attrName>
                                        </p:attrNameLst>
                                      </p:cBhvr>
                                      <p:to>
                                        <p:strVal val="visible"/>
                                      </p:to>
                                    </p:set>
                                    <p:animEffect transition="in" filter="fade">
                                      <p:cBhvr>
                                        <p:cTn id="257" dur="400"/>
                                        <p:tgtEl>
                                          <p:spTgt spid="74">
                                            <p:txEl>
                                              <p:pRg st="0" end="0"/>
                                            </p:txEl>
                                          </p:spTgt>
                                        </p:tgtEl>
                                      </p:cBhvr>
                                    </p:animEffect>
                                    <p:anim calcmode="lin" valueType="num">
                                      <p:cBhvr>
                                        <p:cTn id="258"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259" dur="400" fill="hold"/>
                                        <p:tgtEl>
                                          <p:spTgt spid="74">
                                            <p:txEl>
                                              <p:pRg st="0" end="0"/>
                                            </p:txEl>
                                          </p:spTgt>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200"/>
                                  </p:stCondLst>
                                  <p:childTnLst>
                                    <p:set>
                                      <p:cBhvr>
                                        <p:cTn id="261" dur="1" fill="hold">
                                          <p:stCondLst>
                                            <p:cond delay="0"/>
                                          </p:stCondLst>
                                        </p:cTn>
                                        <p:tgtEl>
                                          <p:spTgt spid="75">
                                            <p:txEl>
                                              <p:pRg st="0" end="0"/>
                                            </p:txEl>
                                          </p:spTgt>
                                        </p:tgtEl>
                                        <p:attrNameLst>
                                          <p:attrName>style.visibility</p:attrName>
                                        </p:attrNameLst>
                                      </p:cBhvr>
                                      <p:to>
                                        <p:strVal val="visible"/>
                                      </p:to>
                                    </p:set>
                                    <p:animEffect transition="in" filter="fade">
                                      <p:cBhvr>
                                        <p:cTn id="262" dur="400"/>
                                        <p:tgtEl>
                                          <p:spTgt spid="75">
                                            <p:txEl>
                                              <p:pRg st="0" end="0"/>
                                            </p:txEl>
                                          </p:spTgt>
                                        </p:tgtEl>
                                      </p:cBhvr>
                                    </p:animEffect>
                                    <p:anim calcmode="lin" valueType="num">
                                      <p:cBhvr>
                                        <p:cTn id="263" dur="4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264" dur="400" fill="hold"/>
                                        <p:tgtEl>
                                          <p:spTgt spid="75">
                                            <p:txEl>
                                              <p:pRg st="0" end="0"/>
                                            </p:txEl>
                                          </p:spTgt>
                                        </p:tgtEl>
                                        <p:attrNameLst>
                                          <p:attrName>ppt_y</p:attrName>
                                        </p:attrNameLst>
                                      </p:cBhvr>
                                      <p:tavLst>
                                        <p:tav tm="0">
                                          <p:val>
                                            <p:strVal val="#ppt_y+.1"/>
                                          </p:val>
                                        </p:tav>
                                        <p:tav tm="100000">
                                          <p:val>
                                            <p:strVal val="#ppt_y"/>
                                          </p:val>
                                        </p:tav>
                                      </p:tavLst>
                                    </p:anim>
                                  </p:childTnLst>
                                </p:cTn>
                              </p:par>
                            </p:childTnLst>
                          </p:cTn>
                        </p:par>
                        <p:par>
                          <p:cTn id="265" fill="hold">
                            <p:stCondLst>
                              <p:cond delay="700"/>
                            </p:stCondLst>
                            <p:childTnLst>
                              <p:par>
                                <p:cTn id="266" presetID="23" presetClass="entr" presetSubtype="16" fill="hold" grpId="0" nodeType="afterEffect">
                                  <p:stCondLst>
                                    <p:cond delay="0"/>
                                  </p:stCondLst>
                                  <p:childTnLst>
                                    <p:set>
                                      <p:cBhvr>
                                        <p:cTn id="267" dur="1" fill="hold">
                                          <p:stCondLst>
                                            <p:cond delay="0"/>
                                          </p:stCondLst>
                                        </p:cTn>
                                        <p:tgtEl>
                                          <p:spTgt spid="76">
                                            <p:txEl>
                                              <p:pRg st="0" end="0"/>
                                            </p:txEl>
                                          </p:spTgt>
                                        </p:tgtEl>
                                        <p:attrNameLst>
                                          <p:attrName>style.visibility</p:attrName>
                                        </p:attrNameLst>
                                      </p:cBhvr>
                                      <p:to>
                                        <p:strVal val="visible"/>
                                      </p:to>
                                    </p:set>
                                    <p:anim calcmode="lin" valueType="num">
                                      <p:cBhvr>
                                        <p:cTn id="268"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69" dur="300" fill="hold"/>
                                        <p:tgtEl>
                                          <p:spTgt spid="76">
                                            <p:txEl>
                                              <p:pRg st="0" end="0"/>
                                            </p:txEl>
                                          </p:spTgt>
                                        </p:tgtEl>
                                        <p:attrNameLst>
                                          <p:attrName>ppt_h</p:attrName>
                                        </p:attrNameLst>
                                      </p:cBhvr>
                                      <p:tavLst>
                                        <p:tav tm="0">
                                          <p:val>
                                            <p:fltVal val="0"/>
                                          </p:val>
                                        </p:tav>
                                        <p:tav tm="100000">
                                          <p:val>
                                            <p:strVal val="#ppt_h"/>
                                          </p:val>
                                        </p:tav>
                                      </p:tavLst>
                                    </p:anim>
                                  </p:childTnLst>
                                </p:cTn>
                              </p:par>
                              <p:par>
                                <p:cTn id="270" presetID="23" presetClass="entr" presetSubtype="16" fill="hold" grpId="0" nodeType="withEffect">
                                  <p:stCondLst>
                                    <p:cond delay="0"/>
                                  </p:stCondLst>
                                  <p:childTnLst>
                                    <p:set>
                                      <p:cBhvr>
                                        <p:cTn id="271" dur="1" fill="hold">
                                          <p:stCondLst>
                                            <p:cond delay="0"/>
                                          </p:stCondLst>
                                        </p:cTn>
                                        <p:tgtEl>
                                          <p:spTgt spid="77">
                                            <p:txEl>
                                              <p:pRg st="0" end="0"/>
                                            </p:txEl>
                                          </p:spTgt>
                                        </p:tgtEl>
                                        <p:attrNameLst>
                                          <p:attrName>style.visibility</p:attrName>
                                        </p:attrNameLst>
                                      </p:cBhvr>
                                      <p:to>
                                        <p:strVal val="visible"/>
                                      </p:to>
                                    </p:set>
                                    <p:anim calcmode="lin" valueType="num">
                                      <p:cBhvr>
                                        <p:cTn id="272"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273" dur="300" fill="hold"/>
                                        <p:tgtEl>
                                          <p:spTgt spid="77">
                                            <p:txEl>
                                              <p:pRg st="0" end="0"/>
                                            </p:txEl>
                                          </p:spTgt>
                                        </p:tgtEl>
                                        <p:attrNameLst>
                                          <p:attrName>ppt_h</p:attrName>
                                        </p:attrNameLst>
                                      </p:cBhvr>
                                      <p:tavLst>
                                        <p:tav tm="0">
                                          <p:val>
                                            <p:fltVal val="0"/>
                                          </p:val>
                                        </p:tav>
                                        <p:tav tm="100000">
                                          <p:val>
                                            <p:strVal val="#ppt_h"/>
                                          </p:val>
                                        </p:tav>
                                      </p:tavLst>
                                    </p:anim>
                                  </p:childTnLst>
                                </p:cTn>
                              </p:par>
                              <p:par>
                                <p:cTn id="274" presetID="23" presetClass="entr" presetSubtype="16" fill="hold" grpId="0" nodeType="withEffect">
                                  <p:stCondLst>
                                    <p:cond delay="0"/>
                                  </p:stCondLst>
                                  <p:childTnLst>
                                    <p:set>
                                      <p:cBhvr>
                                        <p:cTn id="275" dur="1" fill="hold">
                                          <p:stCondLst>
                                            <p:cond delay="0"/>
                                          </p:stCondLst>
                                        </p:cTn>
                                        <p:tgtEl>
                                          <p:spTgt spid="78">
                                            <p:txEl>
                                              <p:pRg st="0" end="0"/>
                                            </p:txEl>
                                          </p:spTgt>
                                        </p:tgtEl>
                                        <p:attrNameLst>
                                          <p:attrName>style.visibility</p:attrName>
                                        </p:attrNameLst>
                                      </p:cBhvr>
                                      <p:to>
                                        <p:strVal val="visible"/>
                                      </p:to>
                                    </p:set>
                                    <p:anim calcmode="lin" valueType="num">
                                      <p:cBhvr>
                                        <p:cTn id="276"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77" dur="300" fill="hold"/>
                                        <p:tgtEl>
                                          <p:spTgt spid="78">
                                            <p:txEl>
                                              <p:pRg st="0" end="0"/>
                                            </p:txEl>
                                          </p:spTgt>
                                        </p:tgtEl>
                                        <p:attrNameLst>
                                          <p:attrName>ppt_h</p:attrName>
                                        </p:attrNameLst>
                                      </p:cBhvr>
                                      <p:tavLst>
                                        <p:tav tm="0">
                                          <p:val>
                                            <p:fltVal val="0"/>
                                          </p:val>
                                        </p:tav>
                                        <p:tav tm="100000">
                                          <p:val>
                                            <p:strVal val="#ppt_h"/>
                                          </p:val>
                                        </p:tav>
                                      </p:tavLst>
                                    </p:anim>
                                  </p:childTnLst>
                                </p:cTn>
                              </p:par>
                              <p:par>
                                <p:cTn id="278" presetID="23" presetClass="entr" presetSubtype="16" fill="hold" grpId="0" nodeType="withEffect">
                                  <p:stCondLst>
                                    <p:cond delay="0"/>
                                  </p:stCondLst>
                                  <p:childTnLst>
                                    <p:set>
                                      <p:cBhvr>
                                        <p:cTn id="279" dur="1" fill="hold">
                                          <p:stCondLst>
                                            <p:cond delay="0"/>
                                          </p:stCondLst>
                                        </p:cTn>
                                        <p:tgtEl>
                                          <p:spTgt spid="79">
                                            <p:txEl>
                                              <p:pRg st="0" end="0"/>
                                            </p:txEl>
                                          </p:spTgt>
                                        </p:tgtEl>
                                        <p:attrNameLst>
                                          <p:attrName>style.visibility</p:attrName>
                                        </p:attrNameLst>
                                      </p:cBhvr>
                                      <p:to>
                                        <p:strVal val="visible"/>
                                      </p:to>
                                    </p:set>
                                    <p:anim calcmode="lin" valueType="num">
                                      <p:cBhvr>
                                        <p:cTn id="280"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281" dur="300" fill="hold"/>
                                        <p:tgtEl>
                                          <p:spTgt spid="79">
                                            <p:txEl>
                                              <p:pRg st="0" end="0"/>
                                            </p:txEl>
                                          </p:spTgt>
                                        </p:tgtEl>
                                        <p:attrNameLst>
                                          <p:attrName>ppt_h</p:attrName>
                                        </p:attrNameLst>
                                      </p:cBhvr>
                                      <p:tavLst>
                                        <p:tav tm="0">
                                          <p:val>
                                            <p:fltVal val="0"/>
                                          </p:val>
                                        </p:tav>
                                        <p:tav tm="100000">
                                          <p:val>
                                            <p:strVal val="#ppt_h"/>
                                          </p:val>
                                        </p:tav>
                                      </p:tavLst>
                                    </p:anim>
                                  </p:childTnLst>
                                </p:cTn>
                              </p:par>
                              <p:par>
                                <p:cTn id="282" presetID="23" presetClass="entr" presetSubtype="16" fill="hold" grpId="0" nodeType="withEffect">
                                  <p:stCondLst>
                                    <p:cond delay="0"/>
                                  </p:stCondLst>
                                  <p:childTnLst>
                                    <p:set>
                                      <p:cBhvr>
                                        <p:cTn id="283" dur="1" fill="hold">
                                          <p:stCondLst>
                                            <p:cond delay="0"/>
                                          </p:stCondLst>
                                        </p:cTn>
                                        <p:tgtEl>
                                          <p:spTgt spid="80">
                                            <p:txEl>
                                              <p:pRg st="0" end="0"/>
                                            </p:txEl>
                                          </p:spTgt>
                                        </p:tgtEl>
                                        <p:attrNameLst>
                                          <p:attrName>style.visibility</p:attrName>
                                        </p:attrNameLst>
                                      </p:cBhvr>
                                      <p:to>
                                        <p:strVal val="visible"/>
                                      </p:to>
                                    </p:set>
                                    <p:anim calcmode="lin" valueType="num">
                                      <p:cBhvr>
                                        <p:cTn id="284"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285" dur="300" fill="hold"/>
                                        <p:tgtEl>
                                          <p:spTgt spid="80">
                                            <p:txEl>
                                              <p:pRg st="0" end="0"/>
                                            </p:txEl>
                                          </p:spTgt>
                                        </p:tgtEl>
                                        <p:attrNameLst>
                                          <p:attrName>ppt_h</p:attrName>
                                        </p:attrNameLst>
                                      </p:cBhvr>
                                      <p:tavLst>
                                        <p:tav tm="0">
                                          <p:val>
                                            <p:fltVal val="0"/>
                                          </p:val>
                                        </p:tav>
                                        <p:tav tm="100000">
                                          <p:val>
                                            <p:strVal val="#ppt_h"/>
                                          </p:val>
                                        </p:tav>
                                      </p:tavLst>
                                    </p:anim>
                                  </p:childTnLst>
                                </p:cTn>
                              </p:par>
                              <p:par>
                                <p:cTn id="286" presetID="23" presetClass="entr" presetSubtype="16" fill="hold" grpId="0" nodeType="withEffect">
                                  <p:stCondLst>
                                    <p:cond delay="0"/>
                                  </p:stCondLst>
                                  <p:childTnLst>
                                    <p:set>
                                      <p:cBhvr>
                                        <p:cTn id="287" dur="1" fill="hold">
                                          <p:stCondLst>
                                            <p:cond delay="0"/>
                                          </p:stCondLst>
                                        </p:cTn>
                                        <p:tgtEl>
                                          <p:spTgt spid="81">
                                            <p:txEl>
                                              <p:pRg st="0" end="0"/>
                                            </p:txEl>
                                          </p:spTgt>
                                        </p:tgtEl>
                                        <p:attrNameLst>
                                          <p:attrName>style.visibility</p:attrName>
                                        </p:attrNameLst>
                                      </p:cBhvr>
                                      <p:to>
                                        <p:strVal val="visible"/>
                                      </p:to>
                                    </p:set>
                                    <p:anim calcmode="lin" valueType="num">
                                      <p:cBhvr>
                                        <p:cTn id="288"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289" dur="300" fill="hold"/>
                                        <p:tgtEl>
                                          <p:spTgt spid="81">
                                            <p:txEl>
                                              <p:pRg st="0" end="0"/>
                                            </p:txEl>
                                          </p:spTgt>
                                        </p:tgtEl>
                                        <p:attrNameLst>
                                          <p:attrName>ppt_h</p:attrName>
                                        </p:attrNameLst>
                                      </p:cBhvr>
                                      <p:tavLst>
                                        <p:tav tm="0">
                                          <p:val>
                                            <p:fltVal val="0"/>
                                          </p:val>
                                        </p:tav>
                                        <p:tav tm="100000">
                                          <p:val>
                                            <p:strVal val="#ppt_h"/>
                                          </p:val>
                                        </p:tav>
                                      </p:tavLst>
                                    </p:anim>
                                  </p:childTnLst>
                                </p:cTn>
                              </p:par>
                              <p:par>
                                <p:cTn id="290" presetID="23" presetClass="entr" presetSubtype="16" fill="hold" grpId="0" nodeType="withEffect">
                                  <p:stCondLst>
                                    <p:cond delay="0"/>
                                  </p:stCondLst>
                                  <p:childTnLst>
                                    <p:set>
                                      <p:cBhvr>
                                        <p:cTn id="291" dur="1" fill="hold">
                                          <p:stCondLst>
                                            <p:cond delay="0"/>
                                          </p:stCondLst>
                                        </p:cTn>
                                        <p:tgtEl>
                                          <p:spTgt spid="82">
                                            <p:txEl>
                                              <p:pRg st="0" end="0"/>
                                            </p:txEl>
                                          </p:spTgt>
                                        </p:tgtEl>
                                        <p:attrNameLst>
                                          <p:attrName>style.visibility</p:attrName>
                                        </p:attrNameLst>
                                      </p:cBhvr>
                                      <p:to>
                                        <p:strVal val="visible"/>
                                      </p:to>
                                    </p:set>
                                    <p:anim calcmode="lin" valueType="num">
                                      <p:cBhvr>
                                        <p:cTn id="292"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293" dur="300" fill="hold"/>
                                        <p:tgtEl>
                                          <p:spTgt spid="82">
                                            <p:txEl>
                                              <p:pRg st="0" end="0"/>
                                            </p:txEl>
                                          </p:spTgt>
                                        </p:tgtEl>
                                        <p:attrNameLst>
                                          <p:attrName>ppt_h</p:attrName>
                                        </p:attrNameLst>
                                      </p:cBhvr>
                                      <p:tavLst>
                                        <p:tav tm="0">
                                          <p:val>
                                            <p:fltVal val="0"/>
                                          </p:val>
                                        </p:tav>
                                        <p:tav tm="100000">
                                          <p:val>
                                            <p:strVal val="#ppt_h"/>
                                          </p:val>
                                        </p:tav>
                                      </p:tavLst>
                                    </p:anim>
                                  </p:childTnLst>
                                </p:cTn>
                              </p:par>
                              <p:par>
                                <p:cTn id="294" presetID="23" presetClass="entr" presetSubtype="16" fill="hold" grpId="0" nodeType="withEffect">
                                  <p:stCondLst>
                                    <p:cond delay="0"/>
                                  </p:stCondLst>
                                  <p:childTnLst>
                                    <p:set>
                                      <p:cBhvr>
                                        <p:cTn id="295" dur="1" fill="hold">
                                          <p:stCondLst>
                                            <p:cond delay="0"/>
                                          </p:stCondLst>
                                        </p:cTn>
                                        <p:tgtEl>
                                          <p:spTgt spid="83">
                                            <p:txEl>
                                              <p:pRg st="0" end="0"/>
                                            </p:txEl>
                                          </p:spTgt>
                                        </p:tgtEl>
                                        <p:attrNameLst>
                                          <p:attrName>style.visibility</p:attrName>
                                        </p:attrNameLst>
                                      </p:cBhvr>
                                      <p:to>
                                        <p:strVal val="visible"/>
                                      </p:to>
                                    </p:set>
                                    <p:anim calcmode="lin" valueType="num">
                                      <p:cBhvr>
                                        <p:cTn id="296"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297" dur="300" fill="hold"/>
                                        <p:tgtEl>
                                          <p:spTgt spid="83">
                                            <p:txEl>
                                              <p:pRg st="0" end="0"/>
                                            </p:txEl>
                                          </p:spTgt>
                                        </p:tgtEl>
                                        <p:attrNameLst>
                                          <p:attrName>ppt_h</p:attrName>
                                        </p:attrNameLst>
                                      </p:cBhvr>
                                      <p:tavLst>
                                        <p:tav tm="0">
                                          <p:val>
                                            <p:fltVal val="0"/>
                                          </p:val>
                                        </p:tav>
                                        <p:tav tm="100000">
                                          <p:val>
                                            <p:strVal val="#ppt_h"/>
                                          </p:val>
                                        </p:tav>
                                      </p:tavLst>
                                    </p:anim>
                                  </p:childTnLst>
                                </p:cTn>
                              </p:par>
                              <p:par>
                                <p:cTn id="298" presetID="23" presetClass="entr" presetSubtype="16" fill="hold" grpId="0" nodeType="withEffect">
                                  <p:stCondLst>
                                    <p:cond delay="0"/>
                                  </p:stCondLst>
                                  <p:childTnLst>
                                    <p:set>
                                      <p:cBhvr>
                                        <p:cTn id="299" dur="1" fill="hold">
                                          <p:stCondLst>
                                            <p:cond delay="0"/>
                                          </p:stCondLst>
                                        </p:cTn>
                                        <p:tgtEl>
                                          <p:spTgt spid="84">
                                            <p:txEl>
                                              <p:pRg st="0" end="0"/>
                                            </p:txEl>
                                          </p:spTgt>
                                        </p:tgtEl>
                                        <p:attrNameLst>
                                          <p:attrName>style.visibility</p:attrName>
                                        </p:attrNameLst>
                                      </p:cBhvr>
                                      <p:to>
                                        <p:strVal val="visible"/>
                                      </p:to>
                                    </p:set>
                                    <p:anim calcmode="lin" valueType="num">
                                      <p:cBhvr>
                                        <p:cTn id="300" dur="3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301" dur="300" fill="hold"/>
                                        <p:tgtEl>
                                          <p:spTgt spid="84">
                                            <p:txEl>
                                              <p:pRg st="0" end="0"/>
                                            </p:txEl>
                                          </p:spTgt>
                                        </p:tgtEl>
                                        <p:attrNameLst>
                                          <p:attrName>ppt_h</p:attrName>
                                        </p:attrNameLst>
                                      </p:cBhvr>
                                      <p:tavLst>
                                        <p:tav tm="0">
                                          <p:val>
                                            <p:fltVal val="0"/>
                                          </p:val>
                                        </p:tav>
                                        <p:tav tm="100000">
                                          <p:val>
                                            <p:strVal val="#ppt_h"/>
                                          </p:val>
                                        </p:tav>
                                      </p:tavLst>
                                    </p:anim>
                                  </p:childTnLst>
                                </p:cTn>
                              </p:par>
                              <p:par>
                                <p:cTn id="302" presetID="23" presetClass="entr" presetSubtype="16" fill="hold" grpId="0" nodeType="withEffect">
                                  <p:stCondLst>
                                    <p:cond delay="0"/>
                                  </p:stCondLst>
                                  <p:childTnLst>
                                    <p:set>
                                      <p:cBhvr>
                                        <p:cTn id="303" dur="1" fill="hold">
                                          <p:stCondLst>
                                            <p:cond delay="0"/>
                                          </p:stCondLst>
                                        </p:cTn>
                                        <p:tgtEl>
                                          <p:spTgt spid="85">
                                            <p:txEl>
                                              <p:pRg st="0" end="0"/>
                                            </p:txEl>
                                          </p:spTgt>
                                        </p:tgtEl>
                                        <p:attrNameLst>
                                          <p:attrName>style.visibility</p:attrName>
                                        </p:attrNameLst>
                                      </p:cBhvr>
                                      <p:to>
                                        <p:strVal val="visible"/>
                                      </p:to>
                                    </p:set>
                                    <p:anim calcmode="lin" valueType="num">
                                      <p:cBhvr>
                                        <p:cTn id="30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305" dur="300" fill="hold"/>
                                        <p:tgtEl>
                                          <p:spTgt spid="85">
                                            <p:txEl>
                                              <p:pRg st="0" end="0"/>
                                            </p:txEl>
                                          </p:spTgt>
                                        </p:tgtEl>
                                        <p:attrNameLst>
                                          <p:attrName>ppt_h</p:attrName>
                                        </p:attrNameLst>
                                      </p:cBhvr>
                                      <p:tavLst>
                                        <p:tav tm="0">
                                          <p:val>
                                            <p:fltVal val="0"/>
                                          </p:val>
                                        </p:tav>
                                        <p:tav tm="100000">
                                          <p:val>
                                            <p:strVal val="#ppt_h"/>
                                          </p:val>
                                        </p:tav>
                                      </p:tavLst>
                                    </p:anim>
                                  </p:childTnLst>
                                </p:cTn>
                              </p:par>
                              <p:par>
                                <p:cTn id="306" presetID="23" presetClass="entr" presetSubtype="16" fill="hold" grpId="0" nodeType="withEffect">
                                  <p:stCondLst>
                                    <p:cond delay="0"/>
                                  </p:stCondLst>
                                  <p:childTnLst>
                                    <p:set>
                                      <p:cBhvr>
                                        <p:cTn id="307" dur="1" fill="hold">
                                          <p:stCondLst>
                                            <p:cond delay="0"/>
                                          </p:stCondLst>
                                        </p:cTn>
                                        <p:tgtEl>
                                          <p:spTgt spid="86">
                                            <p:txEl>
                                              <p:pRg st="0" end="0"/>
                                            </p:txEl>
                                          </p:spTgt>
                                        </p:tgtEl>
                                        <p:attrNameLst>
                                          <p:attrName>style.visibility</p:attrName>
                                        </p:attrNameLst>
                                      </p:cBhvr>
                                      <p:to>
                                        <p:strVal val="visible"/>
                                      </p:to>
                                    </p:set>
                                    <p:anim calcmode="lin" valueType="num">
                                      <p:cBhvr>
                                        <p:cTn id="30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309" dur="300" fill="hold"/>
                                        <p:tgtEl>
                                          <p:spTgt spid="86">
                                            <p:txEl>
                                              <p:pRg st="0" end="0"/>
                                            </p:txEl>
                                          </p:spTgt>
                                        </p:tgtEl>
                                        <p:attrNameLst>
                                          <p:attrName>ppt_h</p:attrName>
                                        </p:attrNameLst>
                                      </p:cBhvr>
                                      <p:tavLst>
                                        <p:tav tm="0">
                                          <p:val>
                                            <p:fltVal val="0"/>
                                          </p:val>
                                        </p:tav>
                                        <p:tav tm="100000">
                                          <p:val>
                                            <p:strVal val="#ppt_h"/>
                                          </p:val>
                                        </p:tav>
                                      </p:tavLst>
                                    </p:anim>
                                  </p:childTnLst>
                                </p:cTn>
                              </p:par>
                              <p:par>
                                <p:cTn id="310" presetID="23" presetClass="entr" presetSubtype="16" fill="hold" grpId="0" nodeType="withEffect">
                                  <p:stCondLst>
                                    <p:cond delay="0"/>
                                  </p:stCondLst>
                                  <p:childTnLst>
                                    <p:set>
                                      <p:cBhvr>
                                        <p:cTn id="311" dur="1" fill="hold">
                                          <p:stCondLst>
                                            <p:cond delay="0"/>
                                          </p:stCondLst>
                                        </p:cTn>
                                        <p:tgtEl>
                                          <p:spTgt spid="87">
                                            <p:txEl>
                                              <p:pRg st="0" end="0"/>
                                            </p:txEl>
                                          </p:spTgt>
                                        </p:tgtEl>
                                        <p:attrNameLst>
                                          <p:attrName>style.visibility</p:attrName>
                                        </p:attrNameLst>
                                      </p:cBhvr>
                                      <p:to>
                                        <p:strVal val="visible"/>
                                      </p:to>
                                    </p:set>
                                    <p:anim calcmode="lin" valueType="num">
                                      <p:cBhvr>
                                        <p:cTn id="312"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313" dur="300" fill="hold"/>
                                        <p:tgtEl>
                                          <p:spTgt spid="87">
                                            <p:txEl>
                                              <p:pRg st="0" end="0"/>
                                            </p:txEl>
                                          </p:spTgt>
                                        </p:tgtEl>
                                        <p:attrNameLst>
                                          <p:attrName>ppt_h</p:attrName>
                                        </p:attrNameLst>
                                      </p:cBhvr>
                                      <p:tavLst>
                                        <p:tav tm="0">
                                          <p:val>
                                            <p:fltVal val="0"/>
                                          </p:val>
                                        </p:tav>
                                        <p:tav tm="100000">
                                          <p:val>
                                            <p:strVal val="#ppt_h"/>
                                          </p:val>
                                        </p:tav>
                                      </p:tavLst>
                                    </p:anim>
                                  </p:childTnLst>
                                </p:cTn>
                              </p:par>
                              <p:par>
                                <p:cTn id="314" presetID="23" presetClass="entr" presetSubtype="16" fill="hold" grpId="0" nodeType="withEffect">
                                  <p:stCondLst>
                                    <p:cond delay="0"/>
                                  </p:stCondLst>
                                  <p:childTnLst>
                                    <p:set>
                                      <p:cBhvr>
                                        <p:cTn id="315" dur="1" fill="hold">
                                          <p:stCondLst>
                                            <p:cond delay="0"/>
                                          </p:stCondLst>
                                        </p:cTn>
                                        <p:tgtEl>
                                          <p:spTgt spid="88">
                                            <p:txEl>
                                              <p:pRg st="0" end="0"/>
                                            </p:txEl>
                                          </p:spTgt>
                                        </p:tgtEl>
                                        <p:attrNameLst>
                                          <p:attrName>style.visibility</p:attrName>
                                        </p:attrNameLst>
                                      </p:cBhvr>
                                      <p:to>
                                        <p:strVal val="visible"/>
                                      </p:to>
                                    </p:set>
                                    <p:anim calcmode="lin" valueType="num">
                                      <p:cBhvr>
                                        <p:cTn id="316"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317" dur="300" fill="hold"/>
                                        <p:tgtEl>
                                          <p:spTgt spid="88">
                                            <p:txEl>
                                              <p:pRg st="0" end="0"/>
                                            </p:txEl>
                                          </p:spTgt>
                                        </p:tgtEl>
                                        <p:attrNameLst>
                                          <p:attrName>ppt_h</p:attrName>
                                        </p:attrNameLst>
                                      </p:cBhvr>
                                      <p:tavLst>
                                        <p:tav tm="0">
                                          <p:val>
                                            <p:fltVal val="0"/>
                                          </p:val>
                                        </p:tav>
                                        <p:tav tm="100000">
                                          <p:val>
                                            <p:strVal val="#ppt_h"/>
                                          </p:val>
                                        </p:tav>
                                      </p:tavLst>
                                    </p:anim>
                                  </p:childTnLst>
                                </p:cTn>
                              </p:par>
                              <p:par>
                                <p:cTn id="318" presetID="42" presetClass="entr" presetSubtype="0" fill="hold" grpId="0" nodeType="withEffect">
                                  <p:stCondLst>
                                    <p:cond delay="200"/>
                                  </p:stCondLst>
                                  <p:childTnLst>
                                    <p:set>
                                      <p:cBhvr>
                                        <p:cTn id="319" dur="1" fill="hold">
                                          <p:stCondLst>
                                            <p:cond delay="0"/>
                                          </p:stCondLst>
                                        </p:cTn>
                                        <p:tgtEl>
                                          <p:spTgt spid="89">
                                            <p:txEl>
                                              <p:pRg st="0" end="0"/>
                                            </p:txEl>
                                          </p:spTgt>
                                        </p:tgtEl>
                                        <p:attrNameLst>
                                          <p:attrName>style.visibility</p:attrName>
                                        </p:attrNameLst>
                                      </p:cBhvr>
                                      <p:to>
                                        <p:strVal val="visible"/>
                                      </p:to>
                                    </p:set>
                                    <p:animEffect transition="in" filter="fade">
                                      <p:cBhvr>
                                        <p:cTn id="320" dur="400"/>
                                        <p:tgtEl>
                                          <p:spTgt spid="89">
                                            <p:txEl>
                                              <p:pRg st="0" end="0"/>
                                            </p:txEl>
                                          </p:spTgt>
                                        </p:tgtEl>
                                      </p:cBhvr>
                                    </p:animEffect>
                                    <p:anim calcmode="lin" valueType="num">
                                      <p:cBhvr>
                                        <p:cTn id="321"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322"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0" grpId="0" animBg="1"/>
      <p:bldP spid="41" grpId="0" animBg="1"/>
      <p:bldP spid="42" grpId="0" animBg="1"/>
      <p:bldP spid="49" grpId="0" animBg="1"/>
      <p:bldP spid="50"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Effect transition="in" filter="fade">
                      <p:cBhvr>
                        <p:cTn dur="400"/>
                        <p:tgtEl>
                          <p:spTgt spid="75"/>
                        </p:tgtEl>
                      </p:cBhvr>
                    </p:animEffect>
                    <p:anim calcmode="lin" valueType="num">
                      <p:cBhvr>
                        <p:cTn dur="400" fill="hold"/>
                        <p:tgtEl>
                          <p:spTgt spid="75"/>
                        </p:tgtEl>
                        <p:attrNameLst>
                          <p:attrName>ppt_x</p:attrName>
                        </p:attrNameLst>
                      </p:cBhvr>
                      <p:tavLst>
                        <p:tav tm="0">
                          <p:val>
                            <p:strVal val="#ppt_x"/>
                          </p:val>
                        </p:tav>
                        <p:tav tm="100000">
                          <p:val>
                            <p:strVal val="#ppt_x"/>
                          </p:val>
                        </p:tav>
                      </p:tavLst>
                    </p:anim>
                    <p:anim calcmode="lin" valueType="num">
                      <p:cBhvr>
                        <p:cTn dur="4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2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childTnLst>
                </p:cTn>
              </p:par>
            </p:tnLst>
          </p:tmpl>
        </p:tmplLst>
      </p:bldP>
      <p:bldP spid="77" grpId="0" build="p">
        <p:tmplLst>
          <p:tmpl lvl="1">
            <p:tnLst>
              <p:par>
                <p:cTn presetID="23" presetClass="entr" presetSubtype="16"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79" grpId="0" build="p">
        <p:tmplLst>
          <p:tmpl lvl="1">
            <p:tnLst>
              <p:par>
                <p:cTn presetID="23" presetClass="entr" presetSubtype="16"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childTnLst>
                </p:cTn>
              </p:par>
            </p:tnLst>
          </p:tmpl>
        </p:tmplLst>
      </p:bldP>
      <p:bldP spid="80" grpId="0" build="p">
        <p:tmplLst>
          <p:tmpl lvl="1">
            <p:tnLst>
              <p:par>
                <p:cTn presetID="23" presetClass="entr" presetSubtype="16"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23" presetClass="entr" presetSubtype="16"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300" fill="hold"/>
                        <p:tgtEl>
                          <p:spTgt spid="84"/>
                        </p:tgtEl>
                        <p:attrNameLst>
                          <p:attrName>ppt_w</p:attrName>
                        </p:attrNameLst>
                      </p:cBhvr>
                      <p:tavLst>
                        <p:tav tm="0">
                          <p:val>
                            <p:fltVal val="0"/>
                          </p:val>
                        </p:tav>
                        <p:tav tm="100000">
                          <p:val>
                            <p:strVal val="#ppt_w"/>
                          </p:val>
                        </p:tav>
                      </p:tavLst>
                    </p:anim>
                    <p:anim calcmode="lin" valueType="num">
                      <p:cBhvr>
                        <p:cTn dur="300" fill="hold"/>
                        <p:tgtEl>
                          <p:spTgt spid="84"/>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7" grpId="0" build="p">
        <p:tmplLst>
          <p:tmpl lvl="1">
            <p:tnLst>
              <p:par>
                <p:cTn presetID="23" presetClass="entr" presetSubtype="16"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childTnLst>
                </p:cTn>
              </p:par>
            </p:tnLst>
          </p:tmpl>
        </p:tmplLst>
      </p:bldP>
      <p:bldP spid="88" grpId="0" build="p">
        <p:tmplLst>
          <p:tmpl lvl="1">
            <p:tnLst>
              <p:par>
                <p:cTn presetID="23" presetClass="entr" presetSubtype="16" fill="hold" nodeType="with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Left text">
    <p:spTree>
      <p:nvGrpSpPr>
        <p:cNvPr id="1" name=""/>
        <p:cNvGrpSpPr/>
        <p:nvPr/>
      </p:nvGrpSpPr>
      <p:grpSpPr>
        <a:xfrm>
          <a:off x="0" y="0"/>
          <a:ext cx="0" cy="0"/>
          <a:chOff x="0" y="0"/>
          <a:chExt cx="0" cy="0"/>
        </a:xfrm>
      </p:grpSpPr>
      <p:grpSp>
        <p:nvGrpSpPr>
          <p:cNvPr id="43" name="Group 42"/>
          <p:cNvGrpSpPr/>
          <p:nvPr userDrawn="1"/>
        </p:nvGrpSpPr>
        <p:grpSpPr>
          <a:xfrm>
            <a:off x="1984963" y="1710387"/>
            <a:ext cx="531062" cy="1137898"/>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Oval 44"/>
            <p:cNvSpPr>
              <a:spLocks noChangeAspect="1"/>
            </p:cNvSpPr>
            <p:nvPr/>
          </p:nvSpPr>
          <p:spPr>
            <a:xfrm>
              <a:off x="1632108" y="1997363"/>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46" name="Group 45"/>
          <p:cNvGrpSpPr/>
          <p:nvPr userDrawn="1"/>
        </p:nvGrpSpPr>
        <p:grpSpPr>
          <a:xfrm>
            <a:off x="1982281" y="3386030"/>
            <a:ext cx="528088" cy="1134905"/>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Oval 47"/>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49" name="Oval 48"/>
          <p:cNvSpPr>
            <a:spLocks noChangeAspect="1"/>
          </p:cNvSpPr>
          <p:nvPr userDrawn="1"/>
        </p:nvSpPr>
        <p:spPr>
          <a:xfrm flipH="1">
            <a:off x="6117004" y="3681026"/>
            <a:ext cx="863592" cy="777233"/>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Text Placeholder 7"/>
          <p:cNvSpPr>
            <a:spLocks noGrp="1"/>
          </p:cNvSpPr>
          <p:nvPr>
            <p:ph type="body" sz="quarter" idx="19" hasCustomPrompt="1"/>
          </p:nvPr>
        </p:nvSpPr>
        <p:spPr>
          <a:xfrm>
            <a:off x="368300" y="1657083"/>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368300" y="1870417"/>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368300" y="2282015"/>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368300" y="2495348"/>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368300" y="3341917"/>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368300" y="3555250"/>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368300" y="3966848"/>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368300" y="4180181"/>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099300" y="380493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099300" y="401826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8" name="Text Placeholder 7"/>
          <p:cNvSpPr>
            <a:spLocks noGrp="1"/>
          </p:cNvSpPr>
          <p:nvPr>
            <p:ph type="body" sz="quarter" idx="45" hasCustomPrompt="1"/>
          </p:nvPr>
        </p:nvSpPr>
        <p:spPr>
          <a:xfrm>
            <a:off x="6296396" y="39006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2004109"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2004109"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2004109"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2004109"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379078" y="670830"/>
            <a:ext cx="8206122"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391780" y="1159230"/>
            <a:ext cx="8206121"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404479" y="5228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82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42" presetClass="entr" presetSubtype="0" fill="hold" grpId="0" nodeType="withEffect">
                                  <p:stCondLst>
                                    <p:cond delay="200"/>
                                  </p:stCondLst>
                                  <p:childTnLst>
                                    <p:set>
                                      <p:cBhvr>
                                        <p:cTn id="21" dur="1" fill="hold">
                                          <p:stCondLst>
                                            <p:cond delay="0"/>
                                          </p:stCondLst>
                                        </p:cTn>
                                        <p:tgtEl>
                                          <p:spTgt spid="57">
                                            <p:txEl>
                                              <p:pRg st="0" end="0"/>
                                            </p:txEl>
                                          </p:spTgt>
                                        </p:tgtEl>
                                        <p:attrNameLst>
                                          <p:attrName>style.visibility</p:attrName>
                                        </p:attrNameLst>
                                      </p:cBhvr>
                                      <p:to>
                                        <p:strVal val="visible"/>
                                      </p:to>
                                    </p:set>
                                    <p:animEffect transition="in" filter="fade">
                                      <p:cBhvr>
                                        <p:cTn id="22" dur="400"/>
                                        <p:tgtEl>
                                          <p:spTgt spid="57">
                                            <p:txEl>
                                              <p:pRg st="0" end="0"/>
                                            </p:txEl>
                                          </p:spTgt>
                                        </p:tgtEl>
                                      </p:cBhvr>
                                    </p:animEffect>
                                    <p:anim calcmode="lin" valueType="num">
                                      <p:cBhvr>
                                        <p:cTn id="23"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57">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58">
                                            <p:txEl>
                                              <p:pRg st="0" end="0"/>
                                            </p:txEl>
                                          </p:spTgt>
                                        </p:tgtEl>
                                        <p:attrNameLst>
                                          <p:attrName>style.visibility</p:attrName>
                                        </p:attrNameLst>
                                      </p:cBhvr>
                                      <p:to>
                                        <p:strVal val="visible"/>
                                      </p:to>
                                    </p:set>
                                    <p:animEffect transition="in" filter="fade">
                                      <p:cBhvr>
                                        <p:cTn id="27" dur="400"/>
                                        <p:tgtEl>
                                          <p:spTgt spid="58">
                                            <p:txEl>
                                              <p:pRg st="0" end="0"/>
                                            </p:txEl>
                                          </p:spTgt>
                                        </p:tgtEl>
                                      </p:cBhvr>
                                    </p:animEffect>
                                    <p:anim calcmode="lin" valueType="num">
                                      <p:cBhvr>
                                        <p:cTn id="28"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5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59">
                                            <p:txEl>
                                              <p:pRg st="0" end="0"/>
                                            </p:txEl>
                                          </p:spTgt>
                                        </p:tgtEl>
                                        <p:attrNameLst>
                                          <p:attrName>style.visibility</p:attrName>
                                        </p:attrNameLst>
                                      </p:cBhvr>
                                      <p:to>
                                        <p:strVal val="visible"/>
                                      </p:to>
                                    </p:set>
                                    <p:animEffect transition="in" filter="fade">
                                      <p:cBhvr>
                                        <p:cTn id="32" dur="400"/>
                                        <p:tgtEl>
                                          <p:spTgt spid="59">
                                            <p:txEl>
                                              <p:pRg st="0" end="0"/>
                                            </p:txEl>
                                          </p:spTgt>
                                        </p:tgtEl>
                                      </p:cBhvr>
                                    </p:animEffect>
                                    <p:anim calcmode="lin" valueType="num">
                                      <p:cBhvr>
                                        <p:cTn id="3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60">
                                            <p:txEl>
                                              <p:pRg st="0" end="0"/>
                                            </p:txEl>
                                          </p:spTgt>
                                        </p:tgtEl>
                                        <p:attrNameLst>
                                          <p:attrName>style.visibility</p:attrName>
                                        </p:attrNameLst>
                                      </p:cBhvr>
                                      <p:to>
                                        <p:strVal val="visible"/>
                                      </p:to>
                                    </p:set>
                                    <p:animEffect transition="in" filter="fade">
                                      <p:cBhvr>
                                        <p:cTn id="37" dur="400"/>
                                        <p:tgtEl>
                                          <p:spTgt spid="60">
                                            <p:txEl>
                                              <p:pRg st="0" end="0"/>
                                            </p:txEl>
                                          </p:spTgt>
                                        </p:tgtEl>
                                      </p:cBhvr>
                                    </p:animEffect>
                                    <p:anim calcmode="lin" valueType="num">
                                      <p:cBhvr>
                                        <p:cTn id="38"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60">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63">
                                            <p:txEl>
                                              <p:pRg st="0" end="0"/>
                                            </p:txEl>
                                          </p:spTgt>
                                        </p:tgtEl>
                                        <p:attrNameLst>
                                          <p:attrName>style.visibility</p:attrName>
                                        </p:attrNameLst>
                                      </p:cBhvr>
                                      <p:to>
                                        <p:strVal val="visible"/>
                                      </p:to>
                                    </p:set>
                                    <p:animEffect transition="in" filter="fade">
                                      <p:cBhvr>
                                        <p:cTn id="42" dur="400"/>
                                        <p:tgtEl>
                                          <p:spTgt spid="63">
                                            <p:txEl>
                                              <p:pRg st="0" end="0"/>
                                            </p:txEl>
                                          </p:spTgt>
                                        </p:tgtEl>
                                      </p:cBhvr>
                                    </p:animEffect>
                                    <p:anim calcmode="lin" valueType="num">
                                      <p:cBhvr>
                                        <p:cTn id="43"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6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64">
                                            <p:txEl>
                                              <p:pRg st="0" end="0"/>
                                            </p:txEl>
                                          </p:spTgt>
                                        </p:tgtEl>
                                        <p:attrNameLst>
                                          <p:attrName>style.visibility</p:attrName>
                                        </p:attrNameLst>
                                      </p:cBhvr>
                                      <p:to>
                                        <p:strVal val="visible"/>
                                      </p:to>
                                    </p:set>
                                    <p:animEffect transition="in" filter="fade">
                                      <p:cBhvr>
                                        <p:cTn id="47" dur="400"/>
                                        <p:tgtEl>
                                          <p:spTgt spid="64">
                                            <p:txEl>
                                              <p:pRg st="0" end="0"/>
                                            </p:txEl>
                                          </p:spTgt>
                                        </p:tgtEl>
                                      </p:cBhvr>
                                    </p:animEffect>
                                    <p:anim calcmode="lin" valueType="num">
                                      <p:cBhvr>
                                        <p:cTn id="48"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64">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65">
                                            <p:txEl>
                                              <p:pRg st="0" end="0"/>
                                            </p:txEl>
                                          </p:spTgt>
                                        </p:tgtEl>
                                        <p:attrNameLst>
                                          <p:attrName>style.visibility</p:attrName>
                                        </p:attrNameLst>
                                      </p:cBhvr>
                                      <p:to>
                                        <p:strVal val="visible"/>
                                      </p:to>
                                    </p:set>
                                    <p:animEffect transition="in" filter="fade">
                                      <p:cBhvr>
                                        <p:cTn id="52" dur="400"/>
                                        <p:tgtEl>
                                          <p:spTgt spid="65">
                                            <p:txEl>
                                              <p:pRg st="0" end="0"/>
                                            </p:txEl>
                                          </p:spTgt>
                                        </p:tgtEl>
                                      </p:cBhvr>
                                    </p:animEffect>
                                    <p:anim calcmode="lin" valueType="num">
                                      <p:cBhvr>
                                        <p:cTn id="53"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65">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66">
                                            <p:txEl>
                                              <p:pRg st="0" end="0"/>
                                            </p:txEl>
                                          </p:spTgt>
                                        </p:tgtEl>
                                        <p:attrNameLst>
                                          <p:attrName>style.visibility</p:attrName>
                                        </p:attrNameLst>
                                      </p:cBhvr>
                                      <p:to>
                                        <p:strVal val="visible"/>
                                      </p:to>
                                    </p:set>
                                    <p:animEffect transition="in" filter="fade">
                                      <p:cBhvr>
                                        <p:cTn id="57" dur="400"/>
                                        <p:tgtEl>
                                          <p:spTgt spid="66">
                                            <p:txEl>
                                              <p:pRg st="0" end="0"/>
                                            </p:txEl>
                                          </p:spTgt>
                                        </p:tgtEl>
                                      </p:cBhvr>
                                    </p:animEffect>
                                    <p:anim calcmode="lin" valueType="num">
                                      <p:cBhvr>
                                        <p:cTn id="58"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6">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67">
                                            <p:txEl>
                                              <p:pRg st="0" end="0"/>
                                            </p:txEl>
                                          </p:spTgt>
                                        </p:tgtEl>
                                        <p:attrNameLst>
                                          <p:attrName>style.visibility</p:attrName>
                                        </p:attrNameLst>
                                      </p:cBhvr>
                                      <p:to>
                                        <p:strVal val="visible"/>
                                      </p:to>
                                    </p:set>
                                    <p:animEffect transition="in" filter="fade">
                                      <p:cBhvr>
                                        <p:cTn id="62" dur="400"/>
                                        <p:tgtEl>
                                          <p:spTgt spid="67">
                                            <p:txEl>
                                              <p:pRg st="0" end="0"/>
                                            </p:txEl>
                                          </p:spTgt>
                                        </p:tgtEl>
                                      </p:cBhvr>
                                    </p:animEffect>
                                    <p:anim calcmode="lin" valueType="num">
                                      <p:cBhvr>
                                        <p:cTn id="63"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67">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68">
                                            <p:txEl>
                                              <p:pRg st="0" end="0"/>
                                            </p:txEl>
                                          </p:spTgt>
                                        </p:tgtEl>
                                        <p:attrNameLst>
                                          <p:attrName>style.visibility</p:attrName>
                                        </p:attrNameLst>
                                      </p:cBhvr>
                                      <p:to>
                                        <p:strVal val="visible"/>
                                      </p:to>
                                    </p:set>
                                    <p:animEffect transition="in" filter="fade">
                                      <p:cBhvr>
                                        <p:cTn id="67" dur="400"/>
                                        <p:tgtEl>
                                          <p:spTgt spid="68">
                                            <p:txEl>
                                              <p:pRg st="0" end="0"/>
                                            </p:txEl>
                                          </p:spTgt>
                                        </p:tgtEl>
                                      </p:cBhvr>
                                    </p:animEffect>
                                    <p:anim calcmode="lin" valueType="num">
                                      <p:cBhvr>
                                        <p:cTn id="68"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68">
                                            <p:txEl>
                                              <p:pRg st="0" end="0"/>
                                            </p:txEl>
                                          </p:spTgt>
                                        </p:tgtEl>
                                        <p:attrNameLst>
                                          <p:attrName>ppt_y</p:attrName>
                                        </p:attrNameLst>
                                      </p:cBhvr>
                                      <p:tavLst>
                                        <p:tav tm="0">
                                          <p:val>
                                            <p:strVal val="#ppt_y+.1"/>
                                          </p:val>
                                        </p:tav>
                                        <p:tav tm="100000">
                                          <p:val>
                                            <p:strVal val="#ppt_y"/>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78">
                                            <p:txEl>
                                              <p:pRg st="0" end="0"/>
                                            </p:txEl>
                                          </p:spTgt>
                                        </p:tgtEl>
                                        <p:attrNameLst>
                                          <p:attrName>style.visibility</p:attrName>
                                        </p:attrNameLst>
                                      </p:cBhvr>
                                      <p:to>
                                        <p:strVal val="visible"/>
                                      </p:to>
                                    </p:set>
                                    <p:anim calcmode="lin" valueType="num">
                                      <p:cBhvr>
                                        <p:cTn id="72"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78">
                                            <p:txEl>
                                              <p:pRg st="0" end="0"/>
                                            </p:txEl>
                                          </p:spTgt>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 calcmode="lin" valueType="num">
                                      <p:cBhvr>
                                        <p:cTn id="76"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81">
                                            <p:txEl>
                                              <p:pRg st="0" end="0"/>
                                            </p:txEl>
                                          </p:spTgt>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82">
                                            <p:txEl>
                                              <p:pRg st="0" end="0"/>
                                            </p:txEl>
                                          </p:spTgt>
                                        </p:tgtEl>
                                        <p:attrNameLst>
                                          <p:attrName>style.visibility</p:attrName>
                                        </p:attrNameLst>
                                      </p:cBhvr>
                                      <p:to>
                                        <p:strVal val="visible"/>
                                      </p:to>
                                    </p:set>
                                    <p:anim calcmode="lin" valueType="num">
                                      <p:cBhvr>
                                        <p:cTn id="8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81" dur="300" fill="hold"/>
                                        <p:tgtEl>
                                          <p:spTgt spid="82">
                                            <p:txEl>
                                              <p:pRg st="0" end="0"/>
                                            </p:txEl>
                                          </p:spTgt>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85">
                                            <p:txEl>
                                              <p:pRg st="0" end="0"/>
                                            </p:txEl>
                                          </p:spTgt>
                                        </p:tgtEl>
                                        <p:attrNameLst>
                                          <p:attrName>style.visibility</p:attrName>
                                        </p:attrNameLst>
                                      </p:cBhvr>
                                      <p:to>
                                        <p:strVal val="visible"/>
                                      </p:to>
                                    </p:set>
                                    <p:anim calcmode="lin" valueType="num">
                                      <p:cBhvr>
                                        <p:cTn id="8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85">
                                            <p:txEl>
                                              <p:pRg st="0" end="0"/>
                                            </p:txEl>
                                          </p:spTgt>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86">
                                            <p:txEl>
                                              <p:pRg st="0" end="0"/>
                                            </p:txEl>
                                          </p:spTgt>
                                        </p:tgtEl>
                                        <p:attrNameLst>
                                          <p:attrName>style.visibility</p:attrName>
                                        </p:attrNameLst>
                                      </p:cBhvr>
                                      <p:to>
                                        <p:strVal val="visible"/>
                                      </p:to>
                                    </p:set>
                                    <p:anim calcmode="lin" valueType="num">
                                      <p:cBhvr>
                                        <p:cTn id="8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86">
                                            <p:txEl>
                                              <p:pRg st="0" end="0"/>
                                            </p:txEl>
                                          </p:spTgt>
                                        </p:tgtEl>
                                        <p:attrNameLst>
                                          <p:attrName>ppt_h</p:attrName>
                                        </p:attrNameLst>
                                      </p:cBhvr>
                                      <p:tavLst>
                                        <p:tav tm="0">
                                          <p:val>
                                            <p:fltVal val="0"/>
                                          </p:val>
                                        </p:tav>
                                        <p:tav tm="100000">
                                          <p:val>
                                            <p:strVal val="#ppt_h"/>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89">
                                            <p:txEl>
                                              <p:pRg st="0" end="0"/>
                                            </p:txEl>
                                          </p:spTgt>
                                        </p:tgtEl>
                                        <p:attrNameLst>
                                          <p:attrName>style.visibility</p:attrName>
                                        </p:attrNameLst>
                                      </p:cBhvr>
                                      <p:to>
                                        <p:strVal val="visible"/>
                                      </p:to>
                                    </p:set>
                                    <p:animEffect transition="in" filter="fade">
                                      <p:cBhvr>
                                        <p:cTn id="92" dur="400"/>
                                        <p:tgtEl>
                                          <p:spTgt spid="89">
                                            <p:txEl>
                                              <p:pRg st="0" end="0"/>
                                            </p:txEl>
                                          </p:spTgt>
                                        </p:tgtEl>
                                      </p:cBhvr>
                                    </p:animEffect>
                                    <p:anim calcmode="lin" valueType="num">
                                      <p:cBhvr>
                                        <p:cTn id="93"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12740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61580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97938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userDrawn="1"/>
        </p:nvGrpSpPr>
        <p:grpSpPr>
          <a:xfrm>
            <a:off x="6719145" y="-321947"/>
            <a:ext cx="2455504" cy="2243743"/>
            <a:chOff x="6719145" y="-357719"/>
            <a:chExt cx="2455504" cy="2493048"/>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27" name="Text Placeholder 2"/>
          <p:cNvSpPr>
            <a:spLocks noGrp="1"/>
          </p:cNvSpPr>
          <p:nvPr>
            <p:ph type="body" sz="quarter" idx="16" hasCustomPrompt="1"/>
          </p:nvPr>
        </p:nvSpPr>
        <p:spPr>
          <a:xfrm>
            <a:off x="736600" y="1811534"/>
            <a:ext cx="2832100" cy="1251707"/>
          </a:xfrm>
          <a:prstGeom prst="rect">
            <a:avLst/>
          </a:prstGeom>
        </p:spPr>
        <p:txBody>
          <a:bodyPr vert="horz" lIns="95057" tIns="47529" rIns="95057" bIns="47529"/>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 sec </a:t>
            </a:r>
            <a:r>
              <a:rPr lang="en-US" dirty="0" err="1"/>
              <a:t>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94271" y="1013879"/>
            <a:ext cx="1950219" cy="3504093"/>
          </a:xfrm>
          <a:prstGeom prst="rect">
            <a:avLst/>
          </a:prstGeom>
        </p:spPr>
      </p:pic>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6202" y="1013879"/>
            <a:ext cx="1950219" cy="3504093"/>
          </a:xfrm>
          <a:prstGeom prst="rect">
            <a:avLst/>
          </a:prstGeom>
        </p:spPr>
      </p:pic>
      <p:sp>
        <p:nvSpPr>
          <p:cNvPr id="32" name="Picture Placeholder 4"/>
          <p:cNvSpPr>
            <a:spLocks noGrp="1"/>
          </p:cNvSpPr>
          <p:nvPr>
            <p:ph type="pic" sz="quarter" idx="17"/>
          </p:nvPr>
        </p:nvSpPr>
        <p:spPr>
          <a:xfrm>
            <a:off x="7323496" y="1613186"/>
            <a:ext cx="1158324" cy="2288290"/>
          </a:xfrm>
          <a:prstGeom prst="rect">
            <a:avLst/>
          </a:prstGeom>
        </p:spPr>
        <p:txBody>
          <a:bodyPr anchor="ctr"/>
          <a:lstStyle>
            <a:lvl1pPr marL="0" indent="0">
              <a:buNone/>
              <a:defRPr/>
            </a:lvl1pPr>
          </a:lstStyle>
          <a:p>
            <a:endParaRPr lang="en-US" dirty="0"/>
          </a:p>
        </p:txBody>
      </p:sp>
      <p:sp>
        <p:nvSpPr>
          <p:cNvPr id="33" name="Picture Placeholder 4"/>
          <p:cNvSpPr>
            <a:spLocks noGrp="1"/>
          </p:cNvSpPr>
          <p:nvPr>
            <p:ph type="pic" sz="quarter" idx="18"/>
          </p:nvPr>
        </p:nvSpPr>
        <p:spPr>
          <a:xfrm>
            <a:off x="4279900" y="1613186"/>
            <a:ext cx="1079500" cy="2288290"/>
          </a:xfrm>
          <a:prstGeom prst="rect">
            <a:avLst/>
          </a:prstGeom>
        </p:spPr>
        <p:txBody>
          <a:bodyPr anchor="ctr"/>
          <a:lstStyle>
            <a:lvl1pPr marL="0" indent="0">
              <a:buNone/>
              <a:defRPr/>
            </a:lvl1pPr>
          </a:lstStyle>
          <a:p>
            <a:endParaRPr lang="en-US" dirty="0"/>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8570" y="650538"/>
            <a:ext cx="2337751" cy="4200399"/>
          </a:xfrm>
          <a:prstGeom prst="rect">
            <a:avLst/>
          </a:prstGeom>
        </p:spPr>
      </p:pic>
      <p:sp>
        <p:nvSpPr>
          <p:cNvPr id="35" name="Picture Placeholder 4"/>
          <p:cNvSpPr>
            <a:spLocks noGrp="1"/>
          </p:cNvSpPr>
          <p:nvPr>
            <p:ph type="pic" sz="quarter" idx="14"/>
          </p:nvPr>
        </p:nvSpPr>
        <p:spPr>
          <a:xfrm>
            <a:off x="5468920" y="1334745"/>
            <a:ext cx="1764000" cy="2791485"/>
          </a:xfrm>
          <a:prstGeom prst="rect">
            <a:avLst/>
          </a:prstGeom>
        </p:spPr>
      </p:sp>
      <p:sp>
        <p:nvSpPr>
          <p:cNvPr id="36" name="Rounded Rectangle 35"/>
          <p:cNvSpPr/>
          <p:nvPr userDrawn="1"/>
        </p:nvSpPr>
        <p:spPr>
          <a:xfrm>
            <a:off x="775546" y="3124277"/>
            <a:ext cx="615253" cy="5537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7" name="Text Placeholder 7"/>
          <p:cNvSpPr>
            <a:spLocks noGrp="1"/>
          </p:cNvSpPr>
          <p:nvPr>
            <p:ph type="body" sz="quarter" idx="19" hasCustomPrompt="1"/>
          </p:nvPr>
        </p:nvSpPr>
        <p:spPr>
          <a:xfrm>
            <a:off x="1518089" y="3147138"/>
            <a:ext cx="2049694"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0" name="Text Placeholder 7"/>
          <p:cNvSpPr>
            <a:spLocks noGrp="1"/>
          </p:cNvSpPr>
          <p:nvPr>
            <p:ph type="body" sz="quarter" idx="28" hasCustomPrompt="1"/>
          </p:nvPr>
        </p:nvSpPr>
        <p:spPr>
          <a:xfrm>
            <a:off x="826346" y="321504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41" name="Text Placeholder 7"/>
          <p:cNvSpPr>
            <a:spLocks noGrp="1"/>
          </p:cNvSpPr>
          <p:nvPr>
            <p:ph type="body" sz="quarter" idx="29" hasCustomPrompt="1"/>
          </p:nvPr>
        </p:nvSpPr>
        <p:spPr>
          <a:xfrm>
            <a:off x="1518089" y="3360471"/>
            <a:ext cx="2049694"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Rounded Rectangle 41"/>
          <p:cNvSpPr/>
          <p:nvPr userDrawn="1"/>
        </p:nvSpPr>
        <p:spPr>
          <a:xfrm>
            <a:off x="775546" y="3763634"/>
            <a:ext cx="615253" cy="5537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3" name="Text Placeholder 7"/>
          <p:cNvSpPr>
            <a:spLocks noGrp="1"/>
          </p:cNvSpPr>
          <p:nvPr>
            <p:ph type="body" sz="quarter" idx="30" hasCustomPrompt="1"/>
          </p:nvPr>
        </p:nvSpPr>
        <p:spPr>
          <a:xfrm>
            <a:off x="1518089" y="3786494"/>
            <a:ext cx="2049694"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4" name="Text Placeholder 7"/>
          <p:cNvSpPr>
            <a:spLocks noGrp="1"/>
          </p:cNvSpPr>
          <p:nvPr>
            <p:ph type="body" sz="quarter" idx="31" hasCustomPrompt="1"/>
          </p:nvPr>
        </p:nvSpPr>
        <p:spPr>
          <a:xfrm>
            <a:off x="826346" y="3854399"/>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45" name="Text Placeholder 7"/>
          <p:cNvSpPr>
            <a:spLocks noGrp="1"/>
          </p:cNvSpPr>
          <p:nvPr>
            <p:ph type="body" sz="quarter" idx="32" hasCustomPrompt="1"/>
          </p:nvPr>
        </p:nvSpPr>
        <p:spPr>
          <a:xfrm>
            <a:off x="1518089" y="3999827"/>
            <a:ext cx="2049694"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390713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par>
                                <p:cTn id="13" presetID="10" presetClass="entr" presetSubtype="0" fill="hold" nodeType="withEffect">
                                  <p:stCondLst>
                                    <p:cond delay="2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2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300"/>
                            </p:stCondLst>
                            <p:childTnLst>
                              <p:par>
                                <p:cTn id="23" presetID="10" presetClass="entr" presetSubtype="0" fill="hold" grpId="0" nodeType="afterEffect" nodePh="1">
                                  <p:stCondLst>
                                    <p:cond delay="0"/>
                                  </p:stCondLst>
                                  <p:endCondLst>
                                    <p:cond evt="begin" delay="0">
                                      <p:tn val="23"/>
                                    </p:cond>
                                  </p:end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8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23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 calcmode="lin" valueType="num">
                                      <p:cBhvr>
                                        <p:cTn id="4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40">
                                            <p:txEl>
                                              <p:pRg st="0" end="0"/>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anim calcmode="lin" valueType="num">
                                      <p:cBhvr>
                                        <p:cTn id="51"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44">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fade">
                                      <p:cBhvr>
                                        <p:cTn id="56" dur="400"/>
                                        <p:tgtEl>
                                          <p:spTgt spid="37">
                                            <p:txEl>
                                              <p:pRg st="0" end="0"/>
                                            </p:txEl>
                                          </p:spTgt>
                                        </p:tgtEl>
                                      </p:cBhvr>
                                    </p:animEffect>
                                    <p:anim calcmode="lin" valueType="num">
                                      <p:cBhvr>
                                        <p:cTn id="57"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3">
                                            <p:txEl>
                                              <p:pRg st="0" end="0"/>
                                            </p:txEl>
                                          </p:spTgt>
                                        </p:tgtEl>
                                        <p:attrNameLst>
                                          <p:attrName>style.visibility</p:attrName>
                                        </p:attrNameLst>
                                      </p:cBhvr>
                                      <p:to>
                                        <p:strVal val="visible"/>
                                      </p:to>
                                    </p:set>
                                    <p:animEffect transition="in" filter="fade">
                                      <p:cBhvr>
                                        <p:cTn id="66" dur="400"/>
                                        <p:tgtEl>
                                          <p:spTgt spid="43">
                                            <p:txEl>
                                              <p:pRg st="0" end="0"/>
                                            </p:txEl>
                                          </p:spTgt>
                                        </p:tgtEl>
                                      </p:cBhvr>
                                    </p:animEffect>
                                    <p:anim calcmode="lin" valueType="num">
                                      <p:cBhvr>
                                        <p:cTn id="67"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3">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400"/>
                                        <p:tgtEl>
                                          <p:spTgt spid="45">
                                            <p:txEl>
                                              <p:pRg st="0" end="0"/>
                                            </p:txEl>
                                          </p:spTgt>
                                        </p:tgtEl>
                                      </p:cBhvr>
                                    </p:animEffect>
                                    <p:anim calcmode="lin" valueType="num">
                                      <p:cBhvr>
                                        <p:cTn id="72"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3" grpId="0"/>
      <p:bldP spid="36" grpId="0" animBg="1"/>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animBg="1"/>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53" presetClass="entr" presetSubtype="16"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2832100" cy="224611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pSp>
        <p:nvGrpSpPr>
          <p:cNvPr id="2" name="Group 1"/>
          <p:cNvGrpSpPr/>
          <p:nvPr userDrawn="1"/>
        </p:nvGrpSpPr>
        <p:grpSpPr>
          <a:xfrm>
            <a:off x="4336305" y="742951"/>
            <a:ext cx="3719274" cy="4394534"/>
            <a:chOff x="3629387" y="-102530"/>
            <a:chExt cx="5101723" cy="6697753"/>
          </a:xfrm>
        </p:grpSpPr>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1282" y="349941"/>
              <a:ext cx="2789828" cy="5852887"/>
            </a:xfrm>
            <a:prstGeom prst="rect">
              <a:avLst/>
            </a:prstGeom>
          </p:spPr>
        </p:pic>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9387" y="-102530"/>
              <a:ext cx="3192541" cy="6697753"/>
            </a:xfrm>
            <a:prstGeom prst="rect">
              <a:avLst/>
            </a:prstGeom>
          </p:spPr>
        </p:pic>
      </p:grpSp>
      <p:sp>
        <p:nvSpPr>
          <p:cNvPr id="28" name="Picture Placeholder 4"/>
          <p:cNvSpPr>
            <a:spLocks noGrp="1" noChangeAspect="1"/>
          </p:cNvSpPr>
          <p:nvPr>
            <p:ph type="pic" sz="quarter" idx="14"/>
          </p:nvPr>
        </p:nvSpPr>
        <p:spPr>
          <a:xfrm>
            <a:off x="4599620" y="1403325"/>
            <a:ext cx="1800000" cy="2848635"/>
          </a:xfrm>
          <a:prstGeom prst="rect">
            <a:avLst/>
          </a:prstGeom>
        </p:spPr>
      </p:sp>
      <p:sp>
        <p:nvSpPr>
          <p:cNvPr id="29" name="Picture Placeholder 4"/>
          <p:cNvSpPr>
            <a:spLocks noGrp="1"/>
          </p:cNvSpPr>
          <p:nvPr>
            <p:ph type="pic" sz="quarter" idx="17"/>
          </p:nvPr>
        </p:nvSpPr>
        <p:spPr>
          <a:xfrm>
            <a:off x="6515101" y="1622694"/>
            <a:ext cx="1308729" cy="2492106"/>
          </a:xfrm>
          <a:prstGeom prst="rect">
            <a:avLst/>
          </a:prstGeom>
        </p:spPr>
      </p:sp>
    </p:spTree>
    <p:extLst>
      <p:ext uri="{BB962C8B-B14F-4D97-AF65-F5344CB8AC3E}">
        <p14:creationId xmlns:p14="http://schemas.microsoft.com/office/powerpoint/2010/main" val="32828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par>
                                <p:cTn id="88" presetID="10" presetClass="entr" presetSubtype="0" fill="hold" grpId="0" nodeType="withEffect">
                                  <p:stCondLst>
                                    <p:cond delay="800"/>
                                  </p:stCondLst>
                                  <p:childTnLst>
                                    <p:set>
                                      <p:cBhvr>
                                        <p:cTn id="89" dur="1" fill="hold">
                                          <p:stCondLst>
                                            <p:cond delay="0"/>
                                          </p:stCondLst>
                                        </p:cTn>
                                        <p:tgtEl>
                                          <p:spTgt spid="27">
                                            <p:txEl>
                                              <p:pRg st="2" end="2"/>
                                            </p:txEl>
                                          </p:spTgt>
                                        </p:tgtEl>
                                        <p:attrNameLst>
                                          <p:attrName>style.visibility</p:attrName>
                                        </p:attrNameLst>
                                      </p:cBhvr>
                                      <p:to>
                                        <p:strVal val="visible"/>
                                      </p:to>
                                    </p:set>
                                    <p:animEffect transition="in" filter="fade">
                                      <p:cBhvr>
                                        <p:cTn id="90" dur="500"/>
                                        <p:tgtEl>
                                          <p:spTgt spid="27">
                                            <p:txEl>
                                              <p:pRg st="2" end="2"/>
                                            </p:txEl>
                                          </p:spTgt>
                                        </p:tgtEl>
                                      </p:cBhvr>
                                    </p:animEffect>
                                  </p:childTnLst>
                                </p:cTn>
                              </p:par>
                              <p:par>
                                <p:cTn id="91" presetID="10" presetClass="entr" presetSubtype="0" fill="hold" nodeType="withEffect">
                                  <p:stCondLst>
                                    <p:cond delay="80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childTnLst>
                          </p:cTn>
                        </p:par>
                        <p:par>
                          <p:cTn id="94" fill="hold">
                            <p:stCondLst>
                              <p:cond delay="13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par>
                          <p:cTn id="98" fill="hold">
                            <p:stCondLst>
                              <p:cond delay="1800"/>
                            </p:stCondLst>
                            <p:childTnLst>
                              <p:par>
                                <p:cTn id="99" presetID="10" presetClass="entr" presetSubtype="0" fill="hold"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37719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37719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3771900" cy="101167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8807" y="468604"/>
            <a:ext cx="3620676" cy="4389146"/>
          </a:xfrm>
          <a:prstGeom prst="rect">
            <a:avLst/>
          </a:prstGeom>
          <a:effectLst>
            <a:outerShdw blurRad="50800" dist="38100" algn="l" rotWithShape="0">
              <a:prstClr val="black">
                <a:alpha val="40000"/>
              </a:prstClr>
            </a:outerShdw>
          </a:effectLst>
        </p:spPr>
      </p:pic>
      <p:sp>
        <p:nvSpPr>
          <p:cNvPr id="29" name="Picture Placeholder 4"/>
          <p:cNvSpPr>
            <a:spLocks noGrp="1"/>
          </p:cNvSpPr>
          <p:nvPr>
            <p:ph type="pic" sz="quarter" idx="14"/>
          </p:nvPr>
        </p:nvSpPr>
        <p:spPr>
          <a:xfrm>
            <a:off x="3619501" y="934695"/>
            <a:ext cx="4397246" cy="3351555"/>
          </a:xfrm>
          <a:custGeom>
            <a:avLst/>
            <a:gdLst>
              <a:gd name="connsiteX0" fmla="*/ 0 w 2593847"/>
              <a:gd name="connsiteY0" fmla="*/ 0 h 3241350"/>
              <a:gd name="connsiteX1" fmla="*/ 2593847 w 2593847"/>
              <a:gd name="connsiteY1" fmla="*/ 0 h 3241350"/>
              <a:gd name="connsiteX2" fmla="*/ 2593847 w 2593847"/>
              <a:gd name="connsiteY2" fmla="*/ 3241350 h 3241350"/>
              <a:gd name="connsiteX3" fmla="*/ 0 w 2593847"/>
              <a:gd name="connsiteY3" fmla="*/ 3241350 h 3241350"/>
              <a:gd name="connsiteX4" fmla="*/ 0 w 2593847"/>
              <a:gd name="connsiteY4" fmla="*/ 0 h 3241350"/>
              <a:gd name="connsiteX0" fmla="*/ 0 w 2682747"/>
              <a:gd name="connsiteY0" fmla="*/ 482600 h 3723950"/>
              <a:gd name="connsiteX1" fmla="*/ 2682747 w 2682747"/>
              <a:gd name="connsiteY1" fmla="*/ 0 h 3723950"/>
              <a:gd name="connsiteX2" fmla="*/ 2593847 w 2682747"/>
              <a:gd name="connsiteY2" fmla="*/ 3723950 h 3723950"/>
              <a:gd name="connsiteX3" fmla="*/ 0 w 2682747"/>
              <a:gd name="connsiteY3" fmla="*/ 3723950 h 3723950"/>
              <a:gd name="connsiteX4" fmla="*/ 0 w 2682747"/>
              <a:gd name="connsiteY4" fmla="*/ 482600 h 3723950"/>
              <a:gd name="connsiteX0" fmla="*/ 177800 w 2682747"/>
              <a:gd name="connsiteY0" fmla="*/ 317500 h 3723950"/>
              <a:gd name="connsiteX1" fmla="*/ 2682747 w 2682747"/>
              <a:gd name="connsiteY1" fmla="*/ 0 h 3723950"/>
              <a:gd name="connsiteX2" fmla="*/ 2593847 w 2682747"/>
              <a:gd name="connsiteY2" fmla="*/ 3723950 h 3723950"/>
              <a:gd name="connsiteX3" fmla="*/ 0 w 2682747"/>
              <a:gd name="connsiteY3" fmla="*/ 3723950 h 3723950"/>
              <a:gd name="connsiteX4" fmla="*/ 177800 w 2682747"/>
              <a:gd name="connsiteY4" fmla="*/ 317500 h 37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747" h="3723950">
                <a:moveTo>
                  <a:pt x="177800" y="317500"/>
                </a:moveTo>
                <a:lnTo>
                  <a:pt x="2682747" y="0"/>
                </a:lnTo>
                <a:lnTo>
                  <a:pt x="2593847" y="3723950"/>
                </a:lnTo>
                <a:lnTo>
                  <a:pt x="0" y="3723950"/>
                </a:lnTo>
                <a:lnTo>
                  <a:pt x="177800" y="317500"/>
                </a:lnTo>
                <a:close/>
              </a:path>
            </a:pathLst>
          </a:custGeom>
        </p:spPr>
      </p:sp>
      <p:sp>
        <p:nvSpPr>
          <p:cNvPr id="30" name="Text Placeholder 7"/>
          <p:cNvSpPr>
            <a:spLocks noGrp="1"/>
          </p:cNvSpPr>
          <p:nvPr>
            <p:ph type="body" sz="quarter" idx="19" hasCustomPrompt="1"/>
          </p:nvPr>
        </p:nvSpPr>
        <p:spPr>
          <a:xfrm>
            <a:off x="2692400" y="314713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2124690" y="3119855"/>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2692400" y="3493833"/>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2124690" y="3466551"/>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2692400" y="382909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2124690" y="3801816"/>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2692400" y="416119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2124690" y="4133916"/>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1536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2" presetClass="entr" presetSubtype="2"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1+#ppt_w/2"/>
                                          </p:val>
                                        </p:tav>
                                        <p:tav tm="100000">
                                          <p:val>
                                            <p:strVal val="#ppt_x"/>
                                          </p:val>
                                        </p:tav>
                                      </p:tavLst>
                                    </p:anim>
                                    <p:anim calcmode="lin" valueType="num">
                                      <p:cBhvr additive="base">
                                        <p:cTn id="92" dur="500" fill="hold"/>
                                        <p:tgtEl>
                                          <p:spTgt spid="28"/>
                                        </p:tgtEl>
                                        <p:attrNameLst>
                                          <p:attrName>ppt_y</p:attrName>
                                        </p:attrNameLst>
                                      </p:cBhvr>
                                      <p:tavLst>
                                        <p:tav tm="0">
                                          <p:val>
                                            <p:strVal val="#ppt_y"/>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30">
                                            <p:txEl>
                                              <p:pRg st="0" end="0"/>
                                            </p:txEl>
                                          </p:spTgt>
                                        </p:tgtEl>
                                        <p:attrNameLst>
                                          <p:attrName>style.visibility</p:attrName>
                                        </p:attrNameLst>
                                      </p:cBhvr>
                                      <p:to>
                                        <p:strVal val="visible"/>
                                      </p:to>
                                    </p:set>
                                    <p:animEffect transition="in" filter="fade">
                                      <p:cBhvr>
                                        <p:cTn id="95" dur="400"/>
                                        <p:tgtEl>
                                          <p:spTgt spid="30">
                                            <p:txEl>
                                              <p:pRg st="0" end="0"/>
                                            </p:txEl>
                                          </p:spTgt>
                                        </p:tgtEl>
                                      </p:cBhvr>
                                    </p:animEffect>
                                    <p:anim calcmode="lin" valueType="num">
                                      <p:cBhvr>
                                        <p:cTn id="96"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31">
                                            <p:txEl>
                                              <p:pRg st="0" end="0"/>
                                            </p:txEl>
                                          </p:spTgt>
                                        </p:tgtEl>
                                        <p:attrNameLst>
                                          <p:attrName>style.visibility</p:attrName>
                                        </p:attrNameLst>
                                      </p:cBhvr>
                                      <p:to>
                                        <p:strVal val="visible"/>
                                      </p:to>
                                    </p:set>
                                    <p:animEffect transition="in" filter="fade">
                                      <p:cBhvr>
                                        <p:cTn id="100" dur="400"/>
                                        <p:tgtEl>
                                          <p:spTgt spid="31">
                                            <p:txEl>
                                              <p:pRg st="0" end="0"/>
                                            </p:txEl>
                                          </p:spTgt>
                                        </p:tgtEl>
                                      </p:cBhvr>
                                    </p:animEffect>
                                    <p:anim calcmode="lin" valueType="num">
                                      <p:cBhvr>
                                        <p:cTn id="101"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400"/>
                                        <p:tgtEl>
                                          <p:spTgt spid="32">
                                            <p:txEl>
                                              <p:pRg st="0" end="0"/>
                                            </p:txEl>
                                          </p:spTgt>
                                        </p:tgtEl>
                                      </p:cBhvr>
                                    </p:animEffect>
                                    <p:anim calcmode="lin" valueType="num">
                                      <p:cBhvr>
                                        <p:cTn id="106"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33">
                                            <p:txEl>
                                              <p:pRg st="0" end="0"/>
                                            </p:txEl>
                                          </p:spTgt>
                                        </p:tgtEl>
                                        <p:attrNameLst>
                                          <p:attrName>style.visibility</p:attrName>
                                        </p:attrNameLst>
                                      </p:cBhvr>
                                      <p:to>
                                        <p:strVal val="visible"/>
                                      </p:to>
                                    </p:set>
                                    <p:animEffect transition="in" filter="fade">
                                      <p:cBhvr>
                                        <p:cTn id="110" dur="400"/>
                                        <p:tgtEl>
                                          <p:spTgt spid="33">
                                            <p:txEl>
                                              <p:pRg st="0" end="0"/>
                                            </p:txEl>
                                          </p:spTgt>
                                        </p:tgtEl>
                                      </p:cBhvr>
                                    </p:animEffect>
                                    <p:anim calcmode="lin" valueType="num">
                                      <p:cBhvr>
                                        <p:cTn id="111"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34">
                                            <p:txEl>
                                              <p:pRg st="0" end="0"/>
                                            </p:txEl>
                                          </p:spTgt>
                                        </p:tgtEl>
                                        <p:attrNameLst>
                                          <p:attrName>style.visibility</p:attrName>
                                        </p:attrNameLst>
                                      </p:cBhvr>
                                      <p:to>
                                        <p:strVal val="visible"/>
                                      </p:to>
                                    </p:set>
                                    <p:animEffect transition="in" filter="fade">
                                      <p:cBhvr>
                                        <p:cTn id="115" dur="400"/>
                                        <p:tgtEl>
                                          <p:spTgt spid="34">
                                            <p:txEl>
                                              <p:pRg st="0" end="0"/>
                                            </p:txEl>
                                          </p:spTgt>
                                        </p:tgtEl>
                                      </p:cBhvr>
                                    </p:animEffect>
                                    <p:anim calcmode="lin" valueType="num">
                                      <p:cBhvr>
                                        <p:cTn id="116"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35">
                                            <p:txEl>
                                              <p:pRg st="0" end="0"/>
                                            </p:txEl>
                                          </p:spTgt>
                                        </p:tgtEl>
                                        <p:attrNameLst>
                                          <p:attrName>style.visibility</p:attrName>
                                        </p:attrNameLst>
                                      </p:cBhvr>
                                      <p:to>
                                        <p:strVal val="visible"/>
                                      </p:to>
                                    </p:set>
                                    <p:animEffect transition="in" filter="fade">
                                      <p:cBhvr>
                                        <p:cTn id="120" dur="400"/>
                                        <p:tgtEl>
                                          <p:spTgt spid="35">
                                            <p:txEl>
                                              <p:pRg st="0" end="0"/>
                                            </p:txEl>
                                          </p:spTgt>
                                        </p:tgtEl>
                                      </p:cBhvr>
                                    </p:animEffect>
                                    <p:anim calcmode="lin" valueType="num">
                                      <p:cBhvr>
                                        <p:cTn id="121"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36">
                                            <p:txEl>
                                              <p:pRg st="0" end="0"/>
                                            </p:txEl>
                                          </p:spTgt>
                                        </p:tgtEl>
                                        <p:attrNameLst>
                                          <p:attrName>style.visibility</p:attrName>
                                        </p:attrNameLst>
                                      </p:cBhvr>
                                      <p:to>
                                        <p:strVal val="visible"/>
                                      </p:to>
                                    </p:set>
                                    <p:animEffect transition="in" filter="fade">
                                      <p:cBhvr>
                                        <p:cTn id="125" dur="400"/>
                                        <p:tgtEl>
                                          <p:spTgt spid="36">
                                            <p:txEl>
                                              <p:pRg st="0" end="0"/>
                                            </p:txEl>
                                          </p:spTgt>
                                        </p:tgtEl>
                                      </p:cBhvr>
                                    </p:animEffect>
                                    <p:anim calcmode="lin" valueType="num">
                                      <p:cBhvr>
                                        <p:cTn id="126"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37">
                                            <p:txEl>
                                              <p:pRg st="0" end="0"/>
                                            </p:txEl>
                                          </p:spTgt>
                                        </p:tgtEl>
                                        <p:attrNameLst>
                                          <p:attrName>style.visibility</p:attrName>
                                        </p:attrNameLst>
                                      </p:cBhvr>
                                      <p:to>
                                        <p:strVal val="visible"/>
                                      </p:to>
                                    </p:set>
                                    <p:animEffect transition="in" filter="fade">
                                      <p:cBhvr>
                                        <p:cTn id="130" dur="400"/>
                                        <p:tgtEl>
                                          <p:spTgt spid="37">
                                            <p:txEl>
                                              <p:pRg st="0" end="0"/>
                                            </p:txEl>
                                          </p:spTgt>
                                        </p:tgtEl>
                                      </p:cBhvr>
                                    </p:animEffect>
                                    <p:anim calcmode="lin" valueType="num">
                                      <p:cBhvr>
                                        <p:cTn id="131"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33" presetID="10" presetClass="entr" presetSubtype="0" fill="hold" nodeType="withEffect">
                                  <p:stCondLst>
                                    <p:cond delay="20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230279"/>
            <a:ext cx="31496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718679"/>
            <a:ext cx="31496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08225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1845824"/>
            <a:ext cx="3149600" cy="124027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9" name="Picture 28" descr="iMac-Mas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048" y="1070258"/>
            <a:ext cx="4818631" cy="3976404"/>
          </a:xfrm>
          <a:prstGeom prst="rect">
            <a:avLst/>
          </a:prstGeom>
        </p:spPr>
      </p:pic>
      <p:sp>
        <p:nvSpPr>
          <p:cNvPr id="28" name="Picture Placeholder 4"/>
          <p:cNvSpPr>
            <a:spLocks noGrp="1" noChangeAspect="1"/>
          </p:cNvSpPr>
          <p:nvPr>
            <p:ph type="pic" sz="quarter" idx="14"/>
          </p:nvPr>
        </p:nvSpPr>
        <p:spPr>
          <a:xfrm>
            <a:off x="4371020" y="1298859"/>
            <a:ext cx="4209878" cy="2321443"/>
          </a:xfrm>
          <a:prstGeom prst="rect">
            <a:avLst/>
          </a:prstGeom>
        </p:spPr>
      </p:sp>
      <p:sp>
        <p:nvSpPr>
          <p:cNvPr id="30" name="Text Placeholder 7"/>
          <p:cNvSpPr>
            <a:spLocks noGrp="1"/>
          </p:cNvSpPr>
          <p:nvPr>
            <p:ph type="body" sz="quarter" idx="19" hasCustomPrompt="1"/>
          </p:nvPr>
        </p:nvSpPr>
        <p:spPr>
          <a:xfrm>
            <a:off x="1316057" y="3217615"/>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748347" y="319033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1316057" y="3552880"/>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748347" y="352559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2"/>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1316057" y="3888146"/>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3"/>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748347" y="386086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3"/>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1316057" y="4231676"/>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4"/>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748347" y="420439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135299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42" presetClass="entr" presetSubtype="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anim calcmode="lin" valueType="num">
                                      <p:cBhvr>
                                        <p:cTn id="92" dur="1000" fill="hold"/>
                                        <p:tgtEl>
                                          <p:spTgt spid="29"/>
                                        </p:tgtEl>
                                        <p:attrNameLst>
                                          <p:attrName>ppt_x</p:attrName>
                                        </p:attrNameLst>
                                      </p:cBhvr>
                                      <p:tavLst>
                                        <p:tav tm="0">
                                          <p:val>
                                            <p:strVal val="#ppt_x"/>
                                          </p:val>
                                        </p:tav>
                                        <p:tav tm="100000">
                                          <p:val>
                                            <p:strVal val="#ppt_x"/>
                                          </p:val>
                                        </p:tav>
                                      </p:tavLst>
                                    </p:anim>
                                    <p:anim calcmode="lin" valueType="num">
                                      <p:cBhvr>
                                        <p:cTn id="93" dur="1000" fill="hold"/>
                                        <p:tgtEl>
                                          <p:spTgt spid="2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20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400"/>
                                        <p:tgtEl>
                                          <p:spTgt spid="30">
                                            <p:txEl>
                                              <p:pRg st="0" end="0"/>
                                            </p:txEl>
                                          </p:spTgt>
                                        </p:tgtEl>
                                      </p:cBhvr>
                                    </p:animEffect>
                                    <p:anim calcmode="lin" valueType="num">
                                      <p:cBhvr>
                                        <p:cTn id="9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200"/>
                                  </p:stCondLst>
                                  <p:childTnLst>
                                    <p:set>
                                      <p:cBhvr>
                                        <p:cTn id="100" dur="1" fill="hold">
                                          <p:stCondLst>
                                            <p:cond delay="0"/>
                                          </p:stCondLst>
                                        </p:cTn>
                                        <p:tgtEl>
                                          <p:spTgt spid="31">
                                            <p:txEl>
                                              <p:pRg st="0" end="0"/>
                                            </p:txEl>
                                          </p:spTgt>
                                        </p:tgtEl>
                                        <p:attrNameLst>
                                          <p:attrName>style.visibility</p:attrName>
                                        </p:attrNameLst>
                                      </p:cBhvr>
                                      <p:to>
                                        <p:strVal val="visible"/>
                                      </p:to>
                                    </p:set>
                                    <p:animEffect transition="in" filter="fade">
                                      <p:cBhvr>
                                        <p:cTn id="101" dur="400"/>
                                        <p:tgtEl>
                                          <p:spTgt spid="31">
                                            <p:txEl>
                                              <p:pRg st="0" end="0"/>
                                            </p:txEl>
                                          </p:spTgt>
                                        </p:tgtEl>
                                      </p:cBhvr>
                                    </p:animEffect>
                                    <p:anim calcmode="lin" valueType="num">
                                      <p:cBhvr>
                                        <p:cTn id="102"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200"/>
                                  </p:stCondLst>
                                  <p:childTnLst>
                                    <p:set>
                                      <p:cBhvr>
                                        <p:cTn id="105" dur="1" fill="hold">
                                          <p:stCondLst>
                                            <p:cond delay="0"/>
                                          </p:stCondLst>
                                        </p:cTn>
                                        <p:tgtEl>
                                          <p:spTgt spid="32">
                                            <p:txEl>
                                              <p:pRg st="0" end="0"/>
                                            </p:txEl>
                                          </p:spTgt>
                                        </p:tgtEl>
                                        <p:attrNameLst>
                                          <p:attrName>style.visibility</p:attrName>
                                        </p:attrNameLst>
                                      </p:cBhvr>
                                      <p:to>
                                        <p:strVal val="visible"/>
                                      </p:to>
                                    </p:set>
                                    <p:animEffect transition="in" filter="fade">
                                      <p:cBhvr>
                                        <p:cTn id="106" dur="400"/>
                                        <p:tgtEl>
                                          <p:spTgt spid="32">
                                            <p:txEl>
                                              <p:pRg st="0" end="0"/>
                                            </p:txEl>
                                          </p:spTgt>
                                        </p:tgtEl>
                                      </p:cBhvr>
                                    </p:animEffect>
                                    <p:anim calcmode="lin" valueType="num">
                                      <p:cBhvr>
                                        <p:cTn id="107"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400"/>
                                        <p:tgtEl>
                                          <p:spTgt spid="33">
                                            <p:txEl>
                                              <p:pRg st="0" end="0"/>
                                            </p:txEl>
                                          </p:spTgt>
                                        </p:tgtEl>
                                      </p:cBhvr>
                                    </p:animEffect>
                                    <p:anim calcmode="lin" valueType="num">
                                      <p:cBhvr>
                                        <p:cTn id="112"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34">
                                            <p:txEl>
                                              <p:pRg st="0" end="0"/>
                                            </p:txEl>
                                          </p:spTgt>
                                        </p:tgtEl>
                                        <p:attrNameLst>
                                          <p:attrName>style.visibility</p:attrName>
                                        </p:attrNameLst>
                                      </p:cBhvr>
                                      <p:to>
                                        <p:strVal val="visible"/>
                                      </p:to>
                                    </p:set>
                                    <p:animEffect transition="in" filter="fade">
                                      <p:cBhvr>
                                        <p:cTn id="116" dur="400"/>
                                        <p:tgtEl>
                                          <p:spTgt spid="34">
                                            <p:txEl>
                                              <p:pRg st="0" end="0"/>
                                            </p:txEl>
                                          </p:spTgt>
                                        </p:tgtEl>
                                      </p:cBhvr>
                                    </p:animEffect>
                                    <p:anim calcmode="lin" valueType="num">
                                      <p:cBhvr>
                                        <p:cTn id="11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35">
                                            <p:txEl>
                                              <p:pRg st="0" end="0"/>
                                            </p:txEl>
                                          </p:spTgt>
                                        </p:tgtEl>
                                        <p:attrNameLst>
                                          <p:attrName>style.visibility</p:attrName>
                                        </p:attrNameLst>
                                      </p:cBhvr>
                                      <p:to>
                                        <p:strVal val="visible"/>
                                      </p:to>
                                    </p:set>
                                    <p:animEffect transition="in" filter="fade">
                                      <p:cBhvr>
                                        <p:cTn id="121" dur="400"/>
                                        <p:tgtEl>
                                          <p:spTgt spid="35">
                                            <p:txEl>
                                              <p:pRg st="0" end="0"/>
                                            </p:txEl>
                                          </p:spTgt>
                                        </p:tgtEl>
                                      </p:cBhvr>
                                    </p:animEffect>
                                    <p:anim calcmode="lin" valueType="num">
                                      <p:cBhvr>
                                        <p:cTn id="122"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36">
                                            <p:txEl>
                                              <p:pRg st="0" end="0"/>
                                            </p:txEl>
                                          </p:spTgt>
                                        </p:tgtEl>
                                        <p:attrNameLst>
                                          <p:attrName>style.visibility</p:attrName>
                                        </p:attrNameLst>
                                      </p:cBhvr>
                                      <p:to>
                                        <p:strVal val="visible"/>
                                      </p:to>
                                    </p:set>
                                    <p:animEffect transition="in" filter="fade">
                                      <p:cBhvr>
                                        <p:cTn id="126" dur="400"/>
                                        <p:tgtEl>
                                          <p:spTgt spid="36">
                                            <p:txEl>
                                              <p:pRg st="0" end="0"/>
                                            </p:txEl>
                                          </p:spTgt>
                                        </p:tgtEl>
                                      </p:cBhvr>
                                    </p:animEffect>
                                    <p:anim calcmode="lin" valueType="num">
                                      <p:cBhvr>
                                        <p:cTn id="12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37">
                                            <p:txEl>
                                              <p:pRg st="0" end="0"/>
                                            </p:txEl>
                                          </p:spTgt>
                                        </p:tgtEl>
                                        <p:attrNameLst>
                                          <p:attrName>style.visibility</p:attrName>
                                        </p:attrNameLst>
                                      </p:cBhvr>
                                      <p:to>
                                        <p:strVal val="visible"/>
                                      </p:to>
                                    </p:set>
                                    <p:animEffect transition="in" filter="fade">
                                      <p:cBhvr>
                                        <p:cTn id="131" dur="400"/>
                                        <p:tgtEl>
                                          <p:spTgt spid="37">
                                            <p:txEl>
                                              <p:pRg st="0" end="0"/>
                                            </p:txEl>
                                          </p:spTgt>
                                        </p:tgtEl>
                                      </p:cBhvr>
                                    </p:animEffect>
                                    <p:anim calcmode="lin" valueType="num">
                                      <p:cBhvr>
                                        <p:cTn id="13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34" fill="hold">
                            <p:stCondLst>
                              <p:cond delay="2300"/>
                            </p:stCondLst>
                            <p:childTnLst>
                              <p:par>
                                <p:cTn id="135" presetID="10" presetClass="entr" presetSubtype="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410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410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4102100" cy="108025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0055" y="262305"/>
            <a:ext cx="3241840" cy="4881195"/>
          </a:xfrm>
          <a:prstGeom prst="rect">
            <a:avLst/>
          </a:prstGeom>
        </p:spPr>
      </p:pic>
      <p:sp>
        <p:nvSpPr>
          <p:cNvPr id="30" name="Picture Placeholder 3"/>
          <p:cNvSpPr>
            <a:spLocks noGrp="1"/>
          </p:cNvSpPr>
          <p:nvPr>
            <p:ph type="pic" sz="quarter" idx="13"/>
          </p:nvPr>
        </p:nvSpPr>
        <p:spPr>
          <a:xfrm>
            <a:off x="5616910" y="1429665"/>
            <a:ext cx="2204471" cy="2479702"/>
          </a:xfrm>
          <a:prstGeom prst="roundRect">
            <a:avLst/>
          </a:prstGeom>
        </p:spPr>
      </p:sp>
      <p:sp>
        <p:nvSpPr>
          <p:cNvPr id="29" name="Rounded Rectangle 28"/>
          <p:cNvSpPr/>
          <p:nvPr userDrawn="1"/>
        </p:nvSpPr>
        <p:spPr>
          <a:xfrm>
            <a:off x="1272069" y="3088450"/>
            <a:ext cx="814508" cy="7330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1" name="Text Placeholder 7"/>
          <p:cNvSpPr>
            <a:spLocks noGrp="1"/>
          </p:cNvSpPr>
          <p:nvPr>
            <p:ph type="body" sz="quarter" idx="17" hasCustomPrompt="1"/>
          </p:nvPr>
        </p:nvSpPr>
        <p:spPr>
          <a:xfrm>
            <a:off x="829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2" name="Straight Connector 31"/>
          <p:cNvCxnSpPr/>
          <p:nvPr userDrawn="1"/>
        </p:nvCxnSpPr>
        <p:spPr>
          <a:xfrm>
            <a:off x="946075"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 name="Text Placeholder 2"/>
          <p:cNvSpPr>
            <a:spLocks noGrp="1"/>
          </p:cNvSpPr>
          <p:nvPr>
            <p:ph type="body" sz="quarter" idx="18" hasCustomPrompt="1"/>
          </p:nvPr>
        </p:nvSpPr>
        <p:spPr>
          <a:xfrm>
            <a:off x="825500"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4" name="Text Placeholder 7"/>
          <p:cNvSpPr>
            <a:spLocks noGrp="1"/>
          </p:cNvSpPr>
          <p:nvPr>
            <p:ph type="body" sz="quarter" idx="28" hasCustomPrompt="1"/>
          </p:nvPr>
        </p:nvSpPr>
        <p:spPr>
          <a:xfrm>
            <a:off x="13101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35" name="Rounded Rectangle 34"/>
          <p:cNvSpPr/>
          <p:nvPr userDrawn="1"/>
        </p:nvSpPr>
        <p:spPr>
          <a:xfrm>
            <a:off x="3431069" y="3088450"/>
            <a:ext cx="814508" cy="73305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6" name="Text Placeholder 7"/>
          <p:cNvSpPr>
            <a:spLocks noGrp="1"/>
          </p:cNvSpPr>
          <p:nvPr>
            <p:ph type="body" sz="quarter" idx="29" hasCustomPrompt="1"/>
          </p:nvPr>
        </p:nvSpPr>
        <p:spPr>
          <a:xfrm>
            <a:off x="2988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7" name="Straight Connector 36"/>
          <p:cNvCxnSpPr/>
          <p:nvPr userDrawn="1"/>
        </p:nvCxnSpPr>
        <p:spPr>
          <a:xfrm>
            <a:off x="3105075" y="4151606"/>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8" name="Text Placeholder 2"/>
          <p:cNvSpPr>
            <a:spLocks noGrp="1"/>
          </p:cNvSpPr>
          <p:nvPr>
            <p:ph type="body" sz="quarter" idx="30" hasCustomPrompt="1"/>
          </p:nvPr>
        </p:nvSpPr>
        <p:spPr>
          <a:xfrm>
            <a:off x="29845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9" name="Text Placeholder 7"/>
          <p:cNvSpPr>
            <a:spLocks noGrp="1"/>
          </p:cNvSpPr>
          <p:nvPr>
            <p:ph type="body" sz="quarter" idx="31" hasCustomPrompt="1"/>
          </p:nvPr>
        </p:nvSpPr>
        <p:spPr>
          <a:xfrm>
            <a:off x="34691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023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5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animEffect transition="in" filter="fade">
                                      <p:cBhvr>
                                        <p:cTn id="93" dur="500"/>
                                        <p:tgtEl>
                                          <p:spTgt spid="28"/>
                                        </p:tgtEl>
                                      </p:cBhvr>
                                    </p:animEffect>
                                  </p:childTnLst>
                                </p:cTn>
                              </p:par>
                            </p:childTnLst>
                          </p:cTn>
                        </p:par>
                        <p:par>
                          <p:cTn id="94" fill="hold">
                            <p:stCondLst>
                              <p:cond delay="1800"/>
                            </p:stCondLst>
                            <p:childTnLst>
                              <p:par>
                                <p:cTn id="95" presetID="10" presetClass="entr" presetSubtype="0"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31">
                                            <p:txEl>
                                              <p:pRg st="0" end="0"/>
                                            </p:txEl>
                                          </p:spTgt>
                                        </p:tgtEl>
                                        <p:attrNameLst>
                                          <p:attrName>style.visibility</p:attrName>
                                        </p:attrNameLst>
                                      </p:cBhvr>
                                      <p:to>
                                        <p:strVal val="visible"/>
                                      </p:to>
                                    </p:set>
                                    <p:anim calcmode="lin" valueType="num">
                                      <p:cBhvr>
                                        <p:cTn id="10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31">
                                            <p:txEl>
                                              <p:pRg st="0" end="0"/>
                                            </p:txEl>
                                          </p:spTgt>
                                        </p:tgtEl>
                                      </p:cBhvr>
                                    </p:animEffect>
                                  </p:childTnLst>
                                </p:cTn>
                              </p:par>
                              <p:par>
                                <p:cTn id="108" presetID="53" presetClass="entr" presetSubtype="16"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500" fill="hold"/>
                                        <p:tgtEl>
                                          <p:spTgt spid="32"/>
                                        </p:tgtEl>
                                        <p:attrNameLst>
                                          <p:attrName>ppt_w</p:attrName>
                                        </p:attrNameLst>
                                      </p:cBhvr>
                                      <p:tavLst>
                                        <p:tav tm="0">
                                          <p:val>
                                            <p:fltVal val="0"/>
                                          </p:val>
                                        </p:tav>
                                        <p:tav tm="100000">
                                          <p:val>
                                            <p:strVal val="#ppt_w"/>
                                          </p:val>
                                        </p:tav>
                                      </p:tavLst>
                                    </p:anim>
                                    <p:anim calcmode="lin" valueType="num">
                                      <p:cBhvr>
                                        <p:cTn id="111" dur="500" fill="hold"/>
                                        <p:tgtEl>
                                          <p:spTgt spid="32"/>
                                        </p:tgtEl>
                                        <p:attrNameLst>
                                          <p:attrName>ppt_h</p:attrName>
                                        </p:attrNameLst>
                                      </p:cBhvr>
                                      <p:tavLst>
                                        <p:tav tm="0">
                                          <p:val>
                                            <p:fltVal val="0"/>
                                          </p:val>
                                        </p:tav>
                                        <p:tav tm="100000">
                                          <p:val>
                                            <p:strVal val="#ppt_h"/>
                                          </p:val>
                                        </p:tav>
                                      </p:tavLst>
                                    </p:anim>
                                    <p:animEffect transition="in" filter="fade">
                                      <p:cBhvr>
                                        <p:cTn id="112" dur="500"/>
                                        <p:tgtEl>
                                          <p:spTgt spid="3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3">
                                            <p:txEl>
                                              <p:pRg st="0" end="0"/>
                                            </p:txEl>
                                          </p:spTgt>
                                        </p:tgtEl>
                                        <p:attrNameLst>
                                          <p:attrName>style.visibility</p:attrName>
                                        </p:attrNameLst>
                                      </p:cBhvr>
                                      <p:to>
                                        <p:strVal val="visible"/>
                                      </p:to>
                                    </p:set>
                                    <p:anim calcmode="lin" valueType="num">
                                      <p:cBhvr>
                                        <p:cTn id="11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17" dur="500"/>
                                        <p:tgtEl>
                                          <p:spTgt spid="33">
                                            <p:txEl>
                                              <p:pRg st="0" end="0"/>
                                            </p:txEl>
                                          </p:spTgt>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4">
                                            <p:txEl>
                                              <p:pRg st="0" end="0"/>
                                            </p:txEl>
                                          </p:spTgt>
                                        </p:tgtEl>
                                        <p:attrNameLst>
                                          <p:attrName>style.visibility</p:attrName>
                                        </p:attrNameLst>
                                      </p:cBhvr>
                                      <p:to>
                                        <p:strVal val="visible"/>
                                      </p:to>
                                    </p:set>
                                    <p:anim calcmode="lin" valueType="num">
                                      <p:cBhvr>
                                        <p:cTn id="12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34">
                                            <p:txEl>
                                              <p:pRg st="0" end="0"/>
                                            </p:txEl>
                                          </p:spTgt>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p:cTn id="125" dur="500" fill="hold"/>
                                        <p:tgtEl>
                                          <p:spTgt spid="35"/>
                                        </p:tgtEl>
                                        <p:attrNameLst>
                                          <p:attrName>ppt_w</p:attrName>
                                        </p:attrNameLst>
                                      </p:cBhvr>
                                      <p:tavLst>
                                        <p:tav tm="0">
                                          <p:val>
                                            <p:fltVal val="0"/>
                                          </p:val>
                                        </p:tav>
                                        <p:tav tm="100000">
                                          <p:val>
                                            <p:strVal val="#ppt_w"/>
                                          </p:val>
                                        </p:tav>
                                      </p:tavLst>
                                    </p:anim>
                                    <p:anim calcmode="lin" valueType="num">
                                      <p:cBhvr>
                                        <p:cTn id="126" dur="500" fill="hold"/>
                                        <p:tgtEl>
                                          <p:spTgt spid="35"/>
                                        </p:tgtEl>
                                        <p:attrNameLst>
                                          <p:attrName>ppt_h</p:attrName>
                                        </p:attrNameLst>
                                      </p:cBhvr>
                                      <p:tavLst>
                                        <p:tav tm="0">
                                          <p:val>
                                            <p:fltVal val="0"/>
                                          </p:val>
                                        </p:tav>
                                        <p:tav tm="100000">
                                          <p:val>
                                            <p:strVal val="#ppt_h"/>
                                          </p:val>
                                        </p:tav>
                                      </p:tavLst>
                                    </p:anim>
                                    <p:animEffect transition="in" filter="fade">
                                      <p:cBhvr>
                                        <p:cTn id="127" dur="500"/>
                                        <p:tgtEl>
                                          <p:spTgt spid="35"/>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6">
                                            <p:txEl>
                                              <p:pRg st="0" end="0"/>
                                            </p:txEl>
                                          </p:spTgt>
                                        </p:tgtEl>
                                        <p:attrNameLst>
                                          <p:attrName>style.visibility</p:attrName>
                                        </p:attrNameLst>
                                      </p:cBhvr>
                                      <p:to>
                                        <p:strVal val="visible"/>
                                      </p:to>
                                    </p:set>
                                    <p:anim calcmode="lin" valueType="num">
                                      <p:cBhvr>
                                        <p:cTn id="13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36">
                                            <p:txEl>
                                              <p:pRg st="0" end="0"/>
                                            </p:txEl>
                                          </p:spTgt>
                                        </p:tgtEl>
                                      </p:cBhvr>
                                    </p:animEffect>
                                  </p:childTnLst>
                                </p:cTn>
                              </p:par>
                              <p:par>
                                <p:cTn id="133" presetID="53" presetClass="entr" presetSubtype="16"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p:cTn id="135" dur="500" fill="hold"/>
                                        <p:tgtEl>
                                          <p:spTgt spid="37"/>
                                        </p:tgtEl>
                                        <p:attrNameLst>
                                          <p:attrName>ppt_w</p:attrName>
                                        </p:attrNameLst>
                                      </p:cBhvr>
                                      <p:tavLst>
                                        <p:tav tm="0">
                                          <p:val>
                                            <p:fltVal val="0"/>
                                          </p:val>
                                        </p:tav>
                                        <p:tav tm="100000">
                                          <p:val>
                                            <p:strVal val="#ppt_w"/>
                                          </p:val>
                                        </p:tav>
                                      </p:tavLst>
                                    </p:anim>
                                    <p:anim calcmode="lin" valueType="num">
                                      <p:cBhvr>
                                        <p:cTn id="136" dur="500" fill="hold"/>
                                        <p:tgtEl>
                                          <p:spTgt spid="37"/>
                                        </p:tgtEl>
                                        <p:attrNameLst>
                                          <p:attrName>ppt_h</p:attrName>
                                        </p:attrNameLst>
                                      </p:cBhvr>
                                      <p:tavLst>
                                        <p:tav tm="0">
                                          <p:val>
                                            <p:fltVal val="0"/>
                                          </p:val>
                                        </p:tav>
                                        <p:tav tm="100000">
                                          <p:val>
                                            <p:strVal val="#ppt_h"/>
                                          </p:val>
                                        </p:tav>
                                      </p:tavLst>
                                    </p:anim>
                                    <p:animEffect transition="in" filter="fade">
                                      <p:cBhvr>
                                        <p:cTn id="137" dur="500"/>
                                        <p:tgtEl>
                                          <p:spTgt spid="37"/>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8">
                                            <p:txEl>
                                              <p:pRg st="0" end="0"/>
                                            </p:txEl>
                                          </p:spTgt>
                                        </p:tgtEl>
                                        <p:attrNameLst>
                                          <p:attrName>style.visibility</p:attrName>
                                        </p:attrNameLst>
                                      </p:cBhvr>
                                      <p:to>
                                        <p:strVal val="visible"/>
                                      </p:to>
                                    </p:set>
                                    <p:anim calcmode="lin" valueType="num">
                                      <p:cBhvr>
                                        <p:cTn id="140"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142" dur="500"/>
                                        <p:tgtEl>
                                          <p:spTgt spid="38">
                                            <p:txEl>
                                              <p:pRg st="0" end="0"/>
                                            </p:txEl>
                                          </p:spTgt>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39">
                                            <p:txEl>
                                              <p:pRg st="0" end="0"/>
                                            </p:txEl>
                                          </p:spTgt>
                                        </p:tgtEl>
                                        <p:attrNameLst>
                                          <p:attrName>style.visibility</p:attrName>
                                        </p:attrNameLst>
                                      </p:cBhvr>
                                      <p:to>
                                        <p:strVal val="visible"/>
                                      </p:to>
                                    </p:set>
                                    <p:anim calcmode="lin" valueType="num">
                                      <p:cBhvr>
                                        <p:cTn id="14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animBg="1"/>
      <p:bldP spid="31" grpId="0" build="p">
        <p:tmplLst>
          <p:tmpl lvl="1">
            <p:tnLst>
              <p:par>
                <p:cTn presetID="53" presetClass="entr" presetSubtype="16"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Left text">
    <p:spTree>
      <p:nvGrpSpPr>
        <p:cNvPr id="1" name=""/>
        <p:cNvGrpSpPr/>
        <p:nvPr/>
      </p:nvGrpSpPr>
      <p:grpSpPr>
        <a:xfrm>
          <a:off x="0" y="0"/>
          <a:ext cx="0" cy="0"/>
          <a:chOff x="0" y="0"/>
          <a:chExt cx="0" cy="0"/>
        </a:xfrm>
      </p:grpSpPr>
      <p:grpSp>
        <p:nvGrpSpPr>
          <p:cNvPr id="121" name="Group 120"/>
          <p:cNvGrpSpPr/>
          <p:nvPr userDrawn="1"/>
        </p:nvGrpSpPr>
        <p:grpSpPr>
          <a:xfrm>
            <a:off x="2919592" y="1552808"/>
            <a:ext cx="2137215" cy="1438243"/>
            <a:chOff x="4657725" y="946151"/>
            <a:chExt cx="2441575" cy="1825625"/>
          </a:xfrm>
        </p:grpSpPr>
        <p:sp>
          <p:nvSpPr>
            <p:cNvPr id="122" name="Freeform 121"/>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3" name="Freeform 122"/>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24" name="Group 123"/>
          <p:cNvGrpSpPr/>
          <p:nvPr userDrawn="1"/>
        </p:nvGrpSpPr>
        <p:grpSpPr>
          <a:xfrm>
            <a:off x="2919591" y="2585842"/>
            <a:ext cx="1598048" cy="1899732"/>
            <a:chOff x="4657725" y="2257426"/>
            <a:chExt cx="1825625" cy="2411413"/>
          </a:xfrm>
        </p:grpSpPr>
        <p:sp>
          <p:nvSpPr>
            <p:cNvPr id="125" name="Freeform 1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6" name="Freeform 1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27" name="Group 126"/>
          <p:cNvGrpSpPr/>
          <p:nvPr userDrawn="1"/>
        </p:nvGrpSpPr>
        <p:grpSpPr>
          <a:xfrm>
            <a:off x="4053509" y="3047329"/>
            <a:ext cx="2124709" cy="1438243"/>
            <a:chOff x="5953125" y="2843213"/>
            <a:chExt cx="2427288" cy="1825625"/>
          </a:xfrm>
        </p:grpSpPr>
        <p:sp>
          <p:nvSpPr>
            <p:cNvPr id="128" name="Freeform 127"/>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9" name="Freeform 128"/>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30" name="Group 129"/>
          <p:cNvGrpSpPr/>
          <p:nvPr userDrawn="1"/>
        </p:nvGrpSpPr>
        <p:grpSpPr>
          <a:xfrm>
            <a:off x="4580171" y="1552808"/>
            <a:ext cx="1598048" cy="1936000"/>
            <a:chOff x="6554788" y="946151"/>
            <a:chExt cx="1825625" cy="2457450"/>
          </a:xfrm>
        </p:grpSpPr>
        <p:sp>
          <p:nvSpPr>
            <p:cNvPr id="131" name="Freeform 13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32" name="Freeform 13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9" name="Group 18"/>
          <p:cNvGrpSpPr/>
          <p:nvPr userDrawn="1"/>
        </p:nvGrpSpPr>
        <p:grpSpPr>
          <a:xfrm>
            <a:off x="2190255" y="2470952"/>
            <a:ext cx="528088" cy="1134905"/>
            <a:chOff x="1779081" y="2852164"/>
            <a:chExt cx="528088" cy="1261006"/>
          </a:xfrm>
        </p:grpSpPr>
        <p:sp>
          <p:nvSpPr>
            <p:cNvPr id="20" name="Oval 19"/>
            <p:cNvSpPr>
              <a:spLocks noChangeAspect="1"/>
            </p:cNvSpPr>
            <p:nvPr/>
          </p:nvSpPr>
          <p:spPr>
            <a:xfrm>
              <a:off x="1779081" y="2852164"/>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1779081" y="3585082"/>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22" name="Text Placeholder 7"/>
          <p:cNvSpPr>
            <a:spLocks noGrp="1"/>
          </p:cNvSpPr>
          <p:nvPr userDrawn="1">
            <p:ph type="body" sz="quarter" idx="40" hasCustomPrompt="1"/>
          </p:nvPr>
        </p:nvSpPr>
        <p:spPr>
          <a:xfrm>
            <a:off x="593895" y="242683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64017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305177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326510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506315"/>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171443"/>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grpSp>
        <p:nvGrpSpPr>
          <p:cNvPr id="28" name="Group 27"/>
          <p:cNvGrpSpPr/>
          <p:nvPr userDrawn="1"/>
        </p:nvGrpSpPr>
        <p:grpSpPr>
          <a:xfrm>
            <a:off x="6265525" y="2470952"/>
            <a:ext cx="528088" cy="1134905"/>
            <a:chOff x="1779081" y="2852164"/>
            <a:chExt cx="528088" cy="1261006"/>
          </a:xfrm>
        </p:grpSpPr>
        <p:sp>
          <p:nvSpPr>
            <p:cNvPr id="29" name="Oval 28"/>
            <p:cNvSpPr>
              <a:spLocks noChangeAspect="1"/>
            </p:cNvSpPr>
            <p:nvPr/>
          </p:nvSpPr>
          <p:spPr>
            <a:xfrm>
              <a:off x="1779081" y="2852164"/>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31" name="Text Placeholder 7"/>
          <p:cNvSpPr>
            <a:spLocks noGrp="1"/>
          </p:cNvSpPr>
          <p:nvPr userDrawn="1">
            <p:ph type="body" sz="quarter" idx="56" hasCustomPrompt="1"/>
          </p:nvPr>
        </p:nvSpPr>
        <p:spPr>
          <a:xfrm>
            <a:off x="6895214" y="242683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64017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305177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326510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506315"/>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171443"/>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06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400"/>
                                        <p:tgtEl>
                                          <p:spTgt spid="37">
                                            <p:txEl>
                                              <p:pRg st="0" end="0"/>
                                            </p:txEl>
                                          </p:spTgt>
                                        </p:tgtEl>
                                      </p:cBhvr>
                                    </p:animEffect>
                                    <p:anim calcmode="lin" valueType="num">
                                      <p:cBhvr>
                                        <p:cTn id="13"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400"/>
                                        <p:tgtEl>
                                          <p:spTgt spid="22">
                                            <p:txEl>
                                              <p:pRg st="0" end="0"/>
                                            </p:txEl>
                                          </p:spTgt>
                                        </p:tgtEl>
                                      </p:cBhvr>
                                    </p:animEffect>
                                    <p:anim calcmode="lin" valueType="num">
                                      <p:cBhvr>
                                        <p:cTn id="1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20" presetID="6" presetClass="entr" presetSubtype="16" fill="hold" nodeType="withEffect">
                                  <p:stCondLst>
                                    <p:cond delay="200"/>
                                  </p:stCondLst>
                                  <p:childTnLst>
                                    <p:set>
                                      <p:cBhvr>
                                        <p:cTn id="21" dur="1" fill="hold">
                                          <p:stCondLst>
                                            <p:cond delay="0"/>
                                          </p:stCondLst>
                                        </p:cTn>
                                        <p:tgtEl>
                                          <p:spTgt spid="130"/>
                                        </p:tgtEl>
                                        <p:attrNameLst>
                                          <p:attrName>style.visibility</p:attrName>
                                        </p:attrNameLst>
                                      </p:cBhvr>
                                      <p:to>
                                        <p:strVal val="visible"/>
                                      </p:to>
                                    </p:set>
                                    <p:animEffect transition="in" filter="circle(in)">
                                      <p:cBhvr>
                                        <p:cTn id="22" dur="2000"/>
                                        <p:tgtEl>
                                          <p:spTgt spid="130"/>
                                        </p:tgtEl>
                                      </p:cBhvr>
                                    </p:animEffect>
                                  </p:childTnLst>
                                </p:cTn>
                              </p:par>
                              <p:par>
                                <p:cTn id="23" presetID="6" presetClass="entr" presetSubtype="16" fill="hold" nodeType="withEffect">
                                  <p:stCondLst>
                                    <p:cond delay="200"/>
                                  </p:stCondLst>
                                  <p:childTnLst>
                                    <p:set>
                                      <p:cBhvr>
                                        <p:cTn id="24" dur="1" fill="hold">
                                          <p:stCondLst>
                                            <p:cond delay="0"/>
                                          </p:stCondLst>
                                        </p:cTn>
                                        <p:tgtEl>
                                          <p:spTgt spid="121"/>
                                        </p:tgtEl>
                                        <p:attrNameLst>
                                          <p:attrName>style.visibility</p:attrName>
                                        </p:attrNameLst>
                                      </p:cBhvr>
                                      <p:to>
                                        <p:strVal val="visible"/>
                                      </p:to>
                                    </p:set>
                                    <p:animEffect transition="in" filter="circle(in)">
                                      <p:cBhvr>
                                        <p:cTn id="25" dur="2000"/>
                                        <p:tgtEl>
                                          <p:spTgt spid="121"/>
                                        </p:tgtEl>
                                      </p:cBhvr>
                                    </p:animEffect>
                                  </p:childTnLst>
                                </p:cTn>
                              </p:par>
                              <p:par>
                                <p:cTn id="26" presetID="6" presetClass="entr" presetSubtype="16" fill="hold" nodeType="withEffect">
                                  <p:stCondLst>
                                    <p:cond delay="200"/>
                                  </p:stCondLst>
                                  <p:childTnLst>
                                    <p:set>
                                      <p:cBhvr>
                                        <p:cTn id="27" dur="1" fill="hold">
                                          <p:stCondLst>
                                            <p:cond delay="0"/>
                                          </p:stCondLst>
                                        </p:cTn>
                                        <p:tgtEl>
                                          <p:spTgt spid="124"/>
                                        </p:tgtEl>
                                        <p:attrNameLst>
                                          <p:attrName>style.visibility</p:attrName>
                                        </p:attrNameLst>
                                      </p:cBhvr>
                                      <p:to>
                                        <p:strVal val="visible"/>
                                      </p:to>
                                    </p:set>
                                    <p:animEffect transition="in" filter="circle(in)">
                                      <p:cBhvr>
                                        <p:cTn id="28" dur="2000"/>
                                        <p:tgtEl>
                                          <p:spTgt spid="124"/>
                                        </p:tgtEl>
                                      </p:cBhvr>
                                    </p:animEffect>
                                  </p:childTnLst>
                                </p:cTn>
                              </p:par>
                              <p:par>
                                <p:cTn id="29" presetID="6" presetClass="entr" presetSubtype="16" fill="hold" nodeType="withEffect">
                                  <p:stCondLst>
                                    <p:cond delay="200"/>
                                  </p:stCondLst>
                                  <p:childTnLst>
                                    <p:set>
                                      <p:cBhvr>
                                        <p:cTn id="30" dur="1" fill="hold">
                                          <p:stCondLst>
                                            <p:cond delay="0"/>
                                          </p:stCondLst>
                                        </p:cTn>
                                        <p:tgtEl>
                                          <p:spTgt spid="127"/>
                                        </p:tgtEl>
                                        <p:attrNameLst>
                                          <p:attrName>style.visibility</p:attrName>
                                        </p:attrNameLst>
                                      </p:cBhvr>
                                      <p:to>
                                        <p:strVal val="visible"/>
                                      </p:to>
                                    </p:set>
                                    <p:animEffect transition="in" filter="circle(in)">
                                      <p:cBhvr>
                                        <p:cTn id="31" dur="2000"/>
                                        <p:tgtEl>
                                          <p:spTgt spid="127"/>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400"/>
                                        <p:tgtEl>
                                          <p:spTgt spid="23">
                                            <p:txEl>
                                              <p:pRg st="0" end="0"/>
                                            </p:txEl>
                                          </p:spTgt>
                                        </p:tgtEl>
                                      </p:cBhvr>
                                    </p:animEffect>
                                    <p:anim calcmode="lin" valueType="num">
                                      <p:cBhvr>
                                        <p:cTn id="3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400"/>
                                        <p:tgtEl>
                                          <p:spTgt spid="24">
                                            <p:txEl>
                                              <p:pRg st="0" end="0"/>
                                            </p:txEl>
                                          </p:spTgt>
                                        </p:tgtEl>
                                      </p:cBhvr>
                                    </p:animEffect>
                                    <p:anim calcmode="lin" valueType="num">
                                      <p:cBhvr>
                                        <p:cTn id="40"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2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400"/>
                                        <p:tgtEl>
                                          <p:spTgt spid="25">
                                            <p:txEl>
                                              <p:pRg st="0" end="0"/>
                                            </p:txEl>
                                          </p:spTgt>
                                        </p:tgtEl>
                                      </p:cBhvr>
                                    </p:animEffect>
                                    <p:anim calcmode="lin" valueType="num">
                                      <p:cBhvr>
                                        <p:cTn id="45"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4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 calcmode="lin" valueType="num">
                                      <p:cBhvr>
                                        <p:cTn id="49"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26">
                                            <p:txEl>
                                              <p:pRg st="0" end="0"/>
                                            </p:txEl>
                                          </p:spTgt>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p:cTn id="5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27">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nodeType="withEffect">
                                  <p:stCondLst>
                                    <p:cond delay="2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Effect transition="in" filter="fade">
                                      <p:cBhvr>
                                        <p:cTn id="62" dur="400"/>
                                        <p:tgtEl>
                                          <p:spTgt spid="31">
                                            <p:txEl>
                                              <p:pRg st="0" end="0"/>
                                            </p:txEl>
                                          </p:spTgt>
                                        </p:tgtEl>
                                      </p:cBhvr>
                                    </p:animEffect>
                                    <p:anim calcmode="lin" valueType="num">
                                      <p:cBhvr>
                                        <p:cTn id="63"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1">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400"/>
                                        <p:tgtEl>
                                          <p:spTgt spid="32">
                                            <p:txEl>
                                              <p:pRg st="0" end="0"/>
                                            </p:txEl>
                                          </p:spTgt>
                                        </p:tgtEl>
                                      </p:cBhvr>
                                    </p:animEffect>
                                    <p:anim calcmode="lin" valueType="num">
                                      <p:cBhvr>
                                        <p:cTn id="6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Effect transition="in" filter="fade">
                                      <p:cBhvr>
                                        <p:cTn id="72" dur="400"/>
                                        <p:tgtEl>
                                          <p:spTgt spid="33">
                                            <p:txEl>
                                              <p:pRg st="0" end="0"/>
                                            </p:txEl>
                                          </p:spTgt>
                                        </p:tgtEl>
                                      </p:cBhvr>
                                    </p:animEffect>
                                    <p:anim calcmode="lin" valueType="num">
                                      <p:cBhvr>
                                        <p:cTn id="7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Effect transition="in" filter="fade">
                                      <p:cBhvr>
                                        <p:cTn id="77" dur="400"/>
                                        <p:tgtEl>
                                          <p:spTgt spid="34">
                                            <p:txEl>
                                              <p:pRg st="0" end="0"/>
                                            </p:txEl>
                                          </p:spTgt>
                                        </p:tgtEl>
                                      </p:cBhvr>
                                    </p:animEffect>
                                    <p:anim calcmode="lin" valueType="num">
                                      <p:cBhvr>
                                        <p:cTn id="78"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4">
                                            <p:txEl>
                                              <p:pRg st="0" end="0"/>
                                            </p:txEl>
                                          </p:spTgt>
                                        </p:tgtEl>
                                        <p:attrNameLst>
                                          <p:attrName>ppt_y</p:attrName>
                                        </p:attrNameLst>
                                      </p:cBhvr>
                                      <p:tavLst>
                                        <p:tav tm="0">
                                          <p:val>
                                            <p:strVal val="#ppt_y+.1"/>
                                          </p:val>
                                        </p:tav>
                                        <p:tav tm="100000">
                                          <p:val>
                                            <p:strVal val="#ppt_y"/>
                                          </p:val>
                                        </p:tav>
                                      </p:tavLst>
                                    </p:anim>
                                  </p:childTnLst>
                                </p:cTn>
                              </p:par>
                              <p:par>
                                <p:cTn id="80" presetID="23" presetClass="entr" presetSubtype="16" fill="hold" grpId="0" nodeType="with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5">
                                            <p:txEl>
                                              <p:pRg st="0" end="0"/>
                                            </p:txEl>
                                          </p:spTgt>
                                        </p:tgtEl>
                                        <p:attrNameLst>
                                          <p:attrName>ppt_h</p:attrName>
                                        </p:attrNameLst>
                                      </p:cBhvr>
                                      <p:tavLst>
                                        <p:tav tm="0">
                                          <p:val>
                                            <p:fltVal val="0"/>
                                          </p:val>
                                        </p:tav>
                                        <p:tav tm="100000">
                                          <p:val>
                                            <p:strVal val="#ppt_h"/>
                                          </p:val>
                                        </p:tav>
                                      </p:tavLst>
                                    </p:anim>
                                  </p:childTnLst>
                                </p:cTn>
                              </p:par>
                              <p:par>
                                <p:cTn id="84" presetID="23" presetClass="entr" presetSubtype="16" fill="hold" grpId="0" nodeType="with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 calcmode="lin" valueType="num">
                                      <p:cBhvr>
                                        <p:cTn id="86"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3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2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childTnLst>
                </p:cTn>
              </p:par>
            </p:tnLst>
          </p:tmpl>
        </p:tmplLst>
      </p:bldP>
      <p:bldP spid="27" grpId="0" build="p">
        <p:tmplLst>
          <p:tmpl lvl="1">
            <p:tnLst>
              <p:par>
                <p:cTn presetID="2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2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childTnLst>
                </p:cTn>
              </p:par>
            </p:tnLst>
          </p:tmpl>
        </p:tmplLst>
      </p:bldP>
      <p:bldP spid="36" grpId="0" build="p">
        <p:tmplLst>
          <p:tmpl lvl="1">
            <p:tnLst>
              <p:par>
                <p:cTn presetID="2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7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1" y="3191321"/>
            <a:ext cx="539999" cy="485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4" name="Text Placeholder 7"/>
          <p:cNvSpPr>
            <a:spLocks noGrp="1"/>
          </p:cNvSpPr>
          <p:nvPr>
            <p:ph type="body" sz="quarter" idx="17" hasCustomPrompt="1"/>
          </p:nvPr>
        </p:nvSpPr>
        <p:spPr>
          <a:xfrm>
            <a:off x="8424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1" y="3191321"/>
            <a:ext cx="539999" cy="485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9" name="Text Placeholder 7"/>
          <p:cNvSpPr>
            <a:spLocks noGrp="1"/>
          </p:cNvSpPr>
          <p:nvPr>
            <p:ph type="body" sz="quarter" idx="29" hasCustomPrompt="1"/>
          </p:nvPr>
        </p:nvSpPr>
        <p:spPr>
          <a:xfrm>
            <a:off x="27982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1" y="3191321"/>
            <a:ext cx="539999" cy="485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4" name="Text Placeholder 7"/>
          <p:cNvSpPr>
            <a:spLocks noGrp="1"/>
          </p:cNvSpPr>
          <p:nvPr>
            <p:ph type="body" sz="quarter" idx="32" hasCustomPrompt="1"/>
          </p:nvPr>
        </p:nvSpPr>
        <p:spPr>
          <a:xfrm>
            <a:off x="47286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5" y="3191321"/>
            <a:ext cx="539999" cy="485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9" name="Text Placeholder 7"/>
          <p:cNvSpPr>
            <a:spLocks noGrp="1"/>
          </p:cNvSpPr>
          <p:nvPr>
            <p:ph type="body" sz="quarter" idx="35" hasCustomPrompt="1"/>
          </p:nvPr>
        </p:nvSpPr>
        <p:spPr>
          <a:xfrm>
            <a:off x="6747811"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5"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6"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174564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37" presetClass="entr" presetSubtype="0" fill="hold" grpId="0" nodeType="withEffect">
                                  <p:stCondLst>
                                    <p:cond delay="20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1000"/>
                                        <p:tgtEl>
                                          <p:spTgt spid="53"/>
                                        </p:tgtEl>
                                      </p:cBhvr>
                                    </p:animEffect>
                                    <p:anim calcmode="lin" valueType="num">
                                      <p:cBhvr>
                                        <p:cTn id="88" dur="1000" fill="hold"/>
                                        <p:tgtEl>
                                          <p:spTgt spid="53"/>
                                        </p:tgtEl>
                                        <p:attrNameLst>
                                          <p:attrName>ppt_x</p:attrName>
                                        </p:attrNameLst>
                                      </p:cBhvr>
                                      <p:tavLst>
                                        <p:tav tm="0">
                                          <p:val>
                                            <p:strVal val="#ppt_x"/>
                                          </p:val>
                                        </p:tav>
                                        <p:tav tm="100000">
                                          <p:val>
                                            <p:strVal val="#ppt_x"/>
                                          </p:val>
                                        </p:tav>
                                      </p:tavLst>
                                    </p:anim>
                                    <p:anim calcmode="lin" valueType="num">
                                      <p:cBhvr>
                                        <p:cTn id="89" dur="900" decel="100000" fill="hold"/>
                                        <p:tgtEl>
                                          <p:spTgt spid="53"/>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200"/>
                                  </p:stCondLst>
                                  <p:childTnLst>
                                    <p:set>
                                      <p:cBhvr>
                                        <p:cTn id="92" dur="1" fill="hold">
                                          <p:stCondLst>
                                            <p:cond delay="0"/>
                                          </p:stCondLst>
                                        </p:cTn>
                                        <p:tgtEl>
                                          <p:spTgt spid="54">
                                            <p:txEl>
                                              <p:pRg st="0" end="0"/>
                                            </p:txEl>
                                          </p:spTgt>
                                        </p:tgtEl>
                                        <p:attrNameLst>
                                          <p:attrName>style.visibility</p:attrName>
                                        </p:attrNameLst>
                                      </p:cBhvr>
                                      <p:to>
                                        <p:strVal val="visible"/>
                                      </p:to>
                                    </p:set>
                                    <p:animEffect transition="in" filter="fade">
                                      <p:cBhvr>
                                        <p:cTn id="93" dur="1000"/>
                                        <p:tgtEl>
                                          <p:spTgt spid="54">
                                            <p:txEl>
                                              <p:pRg st="0" end="0"/>
                                            </p:txEl>
                                          </p:spTgt>
                                        </p:tgtEl>
                                      </p:cBhvr>
                                    </p:animEffect>
                                    <p:anim calcmode="lin" valueType="num">
                                      <p:cBhvr>
                                        <p:cTn id="9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95" dur="900" decel="100000" fill="hold"/>
                                        <p:tgtEl>
                                          <p:spTgt spid="54">
                                            <p:txEl>
                                              <p:pRg st="0" end="0"/>
                                            </p:txEl>
                                          </p:spTgt>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54">
                                            <p:txEl>
                                              <p:pRg st="0" end="0"/>
                                            </p:txEl>
                                          </p:spTgt>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20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1000"/>
                                        <p:tgtEl>
                                          <p:spTgt spid="55"/>
                                        </p:tgtEl>
                                      </p:cBhvr>
                                    </p:animEffect>
                                    <p:anim calcmode="lin" valueType="num">
                                      <p:cBhvr>
                                        <p:cTn id="100" dur="1000" fill="hold"/>
                                        <p:tgtEl>
                                          <p:spTgt spid="55"/>
                                        </p:tgtEl>
                                        <p:attrNameLst>
                                          <p:attrName>ppt_x</p:attrName>
                                        </p:attrNameLst>
                                      </p:cBhvr>
                                      <p:tavLst>
                                        <p:tav tm="0">
                                          <p:val>
                                            <p:strVal val="#ppt_x"/>
                                          </p:val>
                                        </p:tav>
                                        <p:tav tm="100000">
                                          <p:val>
                                            <p:strVal val="#ppt_x"/>
                                          </p:val>
                                        </p:tav>
                                      </p:tavLst>
                                    </p:anim>
                                    <p:anim calcmode="lin" valueType="num">
                                      <p:cBhvr>
                                        <p:cTn id="101" dur="900" decel="100000" fill="hold"/>
                                        <p:tgtEl>
                                          <p:spTgt spid="55"/>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200"/>
                                  </p:stCondLst>
                                  <p:childTnLst>
                                    <p:set>
                                      <p:cBhvr>
                                        <p:cTn id="104" dur="1" fill="hold">
                                          <p:stCondLst>
                                            <p:cond delay="0"/>
                                          </p:stCondLst>
                                        </p:cTn>
                                        <p:tgtEl>
                                          <p:spTgt spid="56">
                                            <p:txEl>
                                              <p:pRg st="0" end="0"/>
                                            </p:txEl>
                                          </p:spTgt>
                                        </p:tgtEl>
                                        <p:attrNameLst>
                                          <p:attrName>style.visibility</p:attrName>
                                        </p:attrNameLst>
                                      </p:cBhvr>
                                      <p:to>
                                        <p:strVal val="visible"/>
                                      </p:to>
                                    </p:set>
                                    <p:animEffect transition="in" filter="fade">
                                      <p:cBhvr>
                                        <p:cTn id="105" dur="1000"/>
                                        <p:tgtEl>
                                          <p:spTgt spid="56">
                                            <p:txEl>
                                              <p:pRg st="0" end="0"/>
                                            </p:txEl>
                                          </p:spTgt>
                                        </p:tgtEl>
                                      </p:cBhvr>
                                    </p:animEffect>
                                    <p:anim calcmode="lin" valueType="num">
                                      <p:cBhvr>
                                        <p:cTn id="10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07" dur="900" decel="100000" fill="hold"/>
                                        <p:tgtEl>
                                          <p:spTgt spid="56">
                                            <p:txEl>
                                              <p:pRg st="0" end="0"/>
                                            </p:txEl>
                                          </p:spTgt>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56">
                                            <p:txEl>
                                              <p:pRg st="0" end="0"/>
                                            </p:txEl>
                                          </p:spTgt>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200"/>
                                  </p:stCondLst>
                                  <p:childTnLst>
                                    <p:set>
                                      <p:cBhvr>
                                        <p:cTn id="110" dur="1" fill="hold">
                                          <p:stCondLst>
                                            <p:cond delay="0"/>
                                          </p:stCondLst>
                                        </p:cTn>
                                        <p:tgtEl>
                                          <p:spTgt spid="57">
                                            <p:txEl>
                                              <p:pRg st="0" end="0"/>
                                            </p:txEl>
                                          </p:spTgt>
                                        </p:tgtEl>
                                        <p:attrNameLst>
                                          <p:attrName>style.visibility</p:attrName>
                                        </p:attrNameLst>
                                      </p:cBhvr>
                                      <p:to>
                                        <p:strVal val="visible"/>
                                      </p:to>
                                    </p:set>
                                    <p:animEffect transition="in" filter="fade">
                                      <p:cBhvr>
                                        <p:cTn id="111" dur="1000"/>
                                        <p:tgtEl>
                                          <p:spTgt spid="57">
                                            <p:txEl>
                                              <p:pRg st="0" end="0"/>
                                            </p:txEl>
                                          </p:spTgt>
                                        </p:tgtEl>
                                      </p:cBhvr>
                                    </p:animEffect>
                                    <p:anim calcmode="lin" valueType="num">
                                      <p:cBhvr>
                                        <p:cTn id="112"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3" dur="900" decel="100000" fill="hold"/>
                                        <p:tgtEl>
                                          <p:spTgt spid="57">
                                            <p:txEl>
                                              <p:pRg st="0" end="0"/>
                                            </p:txEl>
                                          </p:spTgt>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57">
                                            <p:txEl>
                                              <p:pRg st="0" end="0"/>
                                            </p:txEl>
                                          </p:spTgt>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20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900" decel="100000" fill="hold"/>
                                        <p:tgtEl>
                                          <p:spTgt spid="58"/>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200"/>
                                  </p:stCondLst>
                                  <p:childTnLst>
                                    <p:set>
                                      <p:cBhvr>
                                        <p:cTn id="122" dur="1" fill="hold">
                                          <p:stCondLst>
                                            <p:cond delay="0"/>
                                          </p:stCondLst>
                                        </p:cTn>
                                        <p:tgtEl>
                                          <p:spTgt spid="59">
                                            <p:txEl>
                                              <p:pRg st="0" end="0"/>
                                            </p:txEl>
                                          </p:spTgt>
                                        </p:tgtEl>
                                        <p:attrNameLst>
                                          <p:attrName>style.visibility</p:attrName>
                                        </p:attrNameLst>
                                      </p:cBhvr>
                                      <p:to>
                                        <p:strVal val="visible"/>
                                      </p:to>
                                    </p:set>
                                    <p:animEffect transition="in" filter="fade">
                                      <p:cBhvr>
                                        <p:cTn id="123" dur="1000"/>
                                        <p:tgtEl>
                                          <p:spTgt spid="59">
                                            <p:txEl>
                                              <p:pRg st="0" end="0"/>
                                            </p:txEl>
                                          </p:spTgt>
                                        </p:tgtEl>
                                      </p:cBhvr>
                                    </p:animEffect>
                                    <p:anim calcmode="lin" valueType="num">
                                      <p:cBhvr>
                                        <p:cTn id="124"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25" dur="900" decel="100000" fill="hold"/>
                                        <p:tgtEl>
                                          <p:spTgt spid="59">
                                            <p:txEl>
                                              <p:pRg st="0" end="0"/>
                                            </p:txEl>
                                          </p:spTgt>
                                        </p:tgtEl>
                                        <p:attrNameLst>
                                          <p:attrName>ppt_y</p:attrName>
                                        </p:attrNameLst>
                                      </p:cBhvr>
                                      <p:tavLst>
                                        <p:tav tm="0">
                                          <p:val>
                                            <p:strVal val="#ppt_y+1"/>
                                          </p:val>
                                        </p:tav>
                                        <p:tav tm="100000">
                                          <p:val>
                                            <p:strVal val="#ppt_y-.03"/>
                                          </p:val>
                                        </p:tav>
                                      </p:tavLst>
                                    </p:anim>
                                    <p:anim calcmode="lin" valueType="num">
                                      <p:cBhvr>
                                        <p:cTn id="126" dur="100" accel="100000" fill="hold">
                                          <p:stCondLst>
                                            <p:cond delay="900"/>
                                          </p:stCondLst>
                                        </p:cTn>
                                        <p:tgtEl>
                                          <p:spTgt spid="59">
                                            <p:txEl>
                                              <p:pRg st="0" end="0"/>
                                            </p:txEl>
                                          </p:spTgt>
                                        </p:tgtEl>
                                        <p:attrNameLst>
                                          <p:attrName>ppt_y</p:attrName>
                                        </p:attrNameLst>
                                      </p:cBhvr>
                                      <p:tavLst>
                                        <p:tav tm="0">
                                          <p:val>
                                            <p:strVal val="#ppt_y-.03"/>
                                          </p:val>
                                        </p:tav>
                                        <p:tav tm="100000">
                                          <p:val>
                                            <p:strVal val="#ppt_y"/>
                                          </p:val>
                                        </p:tav>
                                      </p:tavLst>
                                    </p:anim>
                                  </p:childTnLst>
                                </p:cTn>
                              </p:par>
                              <p:par>
                                <p:cTn id="127" presetID="37" presetClass="entr" presetSubtype="0" fill="hold" nodeType="withEffect">
                                  <p:stCondLst>
                                    <p:cond delay="20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1000"/>
                                        <p:tgtEl>
                                          <p:spTgt spid="60"/>
                                        </p:tgtEl>
                                      </p:cBhvr>
                                    </p:animEffect>
                                    <p:anim calcmode="lin" valueType="num">
                                      <p:cBhvr>
                                        <p:cTn id="130" dur="1000" fill="hold"/>
                                        <p:tgtEl>
                                          <p:spTgt spid="60"/>
                                        </p:tgtEl>
                                        <p:attrNameLst>
                                          <p:attrName>ppt_x</p:attrName>
                                        </p:attrNameLst>
                                      </p:cBhvr>
                                      <p:tavLst>
                                        <p:tav tm="0">
                                          <p:val>
                                            <p:strVal val="#ppt_x"/>
                                          </p:val>
                                        </p:tav>
                                        <p:tav tm="100000">
                                          <p:val>
                                            <p:strVal val="#ppt_x"/>
                                          </p:val>
                                        </p:tav>
                                      </p:tavLst>
                                    </p:anim>
                                    <p:anim calcmode="lin" valueType="num">
                                      <p:cBhvr>
                                        <p:cTn id="131" dur="900" decel="100000" fill="hold"/>
                                        <p:tgtEl>
                                          <p:spTgt spid="60"/>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133" presetID="37" presetClass="entr" presetSubtype="0" fill="hold" grpId="0" nodeType="withEffect">
                                  <p:stCondLst>
                                    <p:cond delay="200"/>
                                  </p:stCondLst>
                                  <p:childTnLst>
                                    <p:set>
                                      <p:cBhvr>
                                        <p:cTn id="134" dur="1" fill="hold">
                                          <p:stCondLst>
                                            <p:cond delay="0"/>
                                          </p:stCondLst>
                                        </p:cTn>
                                        <p:tgtEl>
                                          <p:spTgt spid="61">
                                            <p:txEl>
                                              <p:pRg st="0" end="0"/>
                                            </p:txEl>
                                          </p:spTgt>
                                        </p:tgtEl>
                                        <p:attrNameLst>
                                          <p:attrName>style.visibility</p:attrName>
                                        </p:attrNameLst>
                                      </p:cBhvr>
                                      <p:to>
                                        <p:strVal val="visible"/>
                                      </p:to>
                                    </p:set>
                                    <p:animEffect transition="in" filter="fade">
                                      <p:cBhvr>
                                        <p:cTn id="135" dur="1000"/>
                                        <p:tgtEl>
                                          <p:spTgt spid="61">
                                            <p:txEl>
                                              <p:pRg st="0" end="0"/>
                                            </p:txEl>
                                          </p:spTgt>
                                        </p:tgtEl>
                                      </p:cBhvr>
                                    </p:animEffect>
                                    <p:anim calcmode="lin" valueType="num">
                                      <p:cBhvr>
                                        <p:cTn id="13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37" dur="900" decel="100000" fill="hold"/>
                                        <p:tgtEl>
                                          <p:spTgt spid="61">
                                            <p:txEl>
                                              <p:pRg st="0" end="0"/>
                                            </p:txEl>
                                          </p:spTgt>
                                        </p:tgtEl>
                                        <p:attrNameLst>
                                          <p:attrName>ppt_y</p:attrName>
                                        </p:attrNameLst>
                                      </p:cBhvr>
                                      <p:tavLst>
                                        <p:tav tm="0">
                                          <p:val>
                                            <p:strVal val="#ppt_y+1"/>
                                          </p:val>
                                        </p:tav>
                                        <p:tav tm="100000">
                                          <p:val>
                                            <p:strVal val="#ppt_y-.03"/>
                                          </p:val>
                                        </p:tav>
                                      </p:tavLst>
                                    </p:anim>
                                    <p:anim calcmode="lin" valueType="num">
                                      <p:cBhvr>
                                        <p:cTn id="138" dur="100" accel="100000" fill="hold">
                                          <p:stCondLst>
                                            <p:cond delay="900"/>
                                          </p:stCondLst>
                                        </p:cTn>
                                        <p:tgtEl>
                                          <p:spTgt spid="61">
                                            <p:txEl>
                                              <p:pRg st="0" end="0"/>
                                            </p:txEl>
                                          </p:spTgt>
                                        </p:tgtEl>
                                        <p:attrNameLst>
                                          <p:attrName>ppt_y</p:attrName>
                                        </p:attrNameLst>
                                      </p:cBhvr>
                                      <p:tavLst>
                                        <p:tav tm="0">
                                          <p:val>
                                            <p:strVal val="#ppt_y-.03"/>
                                          </p:val>
                                        </p:tav>
                                        <p:tav tm="100000">
                                          <p:val>
                                            <p:strVal val="#ppt_y"/>
                                          </p:val>
                                        </p:tav>
                                      </p:tavLst>
                                    </p:anim>
                                  </p:childTnLst>
                                </p:cTn>
                              </p:par>
                              <p:par>
                                <p:cTn id="139" presetID="37" presetClass="entr" presetSubtype="0" fill="hold" grpId="0" nodeType="withEffect">
                                  <p:stCondLst>
                                    <p:cond delay="200"/>
                                  </p:stCondLst>
                                  <p:childTnLst>
                                    <p:set>
                                      <p:cBhvr>
                                        <p:cTn id="140" dur="1" fill="hold">
                                          <p:stCondLst>
                                            <p:cond delay="0"/>
                                          </p:stCondLst>
                                        </p:cTn>
                                        <p:tgtEl>
                                          <p:spTgt spid="62">
                                            <p:txEl>
                                              <p:pRg st="0" end="0"/>
                                            </p:txEl>
                                          </p:spTgt>
                                        </p:tgtEl>
                                        <p:attrNameLst>
                                          <p:attrName>style.visibility</p:attrName>
                                        </p:attrNameLst>
                                      </p:cBhvr>
                                      <p:to>
                                        <p:strVal val="visible"/>
                                      </p:to>
                                    </p:set>
                                    <p:animEffect transition="in" filter="fade">
                                      <p:cBhvr>
                                        <p:cTn id="141" dur="1000"/>
                                        <p:tgtEl>
                                          <p:spTgt spid="62">
                                            <p:txEl>
                                              <p:pRg st="0" end="0"/>
                                            </p:txEl>
                                          </p:spTgt>
                                        </p:tgtEl>
                                      </p:cBhvr>
                                    </p:animEffect>
                                    <p:anim calcmode="lin" valueType="num">
                                      <p:cBhvr>
                                        <p:cTn id="142"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43" dur="900" decel="100000" fill="hold"/>
                                        <p:tgtEl>
                                          <p:spTgt spid="62">
                                            <p:txEl>
                                              <p:pRg st="0" end="0"/>
                                            </p:txEl>
                                          </p:spTgt>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62">
                                            <p:txEl>
                                              <p:pRg st="0" end="0"/>
                                            </p:txEl>
                                          </p:spTgt>
                                        </p:tgtEl>
                                        <p:attrNameLst>
                                          <p:attrName>ppt_y</p:attrName>
                                        </p:attrNameLst>
                                      </p:cBhvr>
                                      <p:tavLst>
                                        <p:tav tm="0">
                                          <p:val>
                                            <p:strVal val="#ppt_y-.03"/>
                                          </p:val>
                                        </p:tav>
                                        <p:tav tm="100000">
                                          <p:val>
                                            <p:strVal val="#ppt_y"/>
                                          </p:val>
                                        </p:tav>
                                      </p:tavLst>
                                    </p:anim>
                                  </p:childTnLst>
                                </p:cTn>
                              </p:par>
                              <p:par>
                                <p:cTn id="145" presetID="37" presetClass="entr" presetSubtype="0" fill="hold" grpId="0" nodeType="withEffect">
                                  <p:stCondLst>
                                    <p:cond delay="2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1000"/>
                                        <p:tgtEl>
                                          <p:spTgt spid="63"/>
                                        </p:tgtEl>
                                      </p:cBhvr>
                                    </p:animEffect>
                                    <p:anim calcmode="lin" valueType="num">
                                      <p:cBhvr>
                                        <p:cTn id="148" dur="1000" fill="hold"/>
                                        <p:tgtEl>
                                          <p:spTgt spid="63"/>
                                        </p:tgtEl>
                                        <p:attrNameLst>
                                          <p:attrName>ppt_x</p:attrName>
                                        </p:attrNameLst>
                                      </p:cBhvr>
                                      <p:tavLst>
                                        <p:tav tm="0">
                                          <p:val>
                                            <p:strVal val="#ppt_x"/>
                                          </p:val>
                                        </p:tav>
                                        <p:tav tm="100000">
                                          <p:val>
                                            <p:strVal val="#ppt_x"/>
                                          </p:val>
                                        </p:tav>
                                      </p:tavLst>
                                    </p:anim>
                                    <p:anim calcmode="lin" valueType="num">
                                      <p:cBhvr>
                                        <p:cTn id="149" dur="900" decel="100000" fill="hold"/>
                                        <p:tgtEl>
                                          <p:spTgt spid="63"/>
                                        </p:tgtEl>
                                        <p:attrNameLst>
                                          <p:attrName>ppt_y</p:attrName>
                                        </p:attrNameLst>
                                      </p:cBhvr>
                                      <p:tavLst>
                                        <p:tav tm="0">
                                          <p:val>
                                            <p:strVal val="#ppt_y+1"/>
                                          </p:val>
                                        </p:tav>
                                        <p:tav tm="100000">
                                          <p:val>
                                            <p:strVal val="#ppt_y-.03"/>
                                          </p:val>
                                        </p:tav>
                                      </p:tavLst>
                                    </p:anim>
                                    <p:anim calcmode="lin" valueType="num">
                                      <p:cBhvr>
                                        <p:cTn id="150"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51" presetID="37" presetClass="entr" presetSubtype="0" fill="hold" grpId="0" nodeType="withEffect">
                                  <p:stCondLst>
                                    <p:cond delay="200"/>
                                  </p:stCondLst>
                                  <p:childTnLst>
                                    <p:set>
                                      <p:cBhvr>
                                        <p:cTn id="152" dur="1" fill="hold">
                                          <p:stCondLst>
                                            <p:cond delay="0"/>
                                          </p:stCondLst>
                                        </p:cTn>
                                        <p:tgtEl>
                                          <p:spTgt spid="64">
                                            <p:txEl>
                                              <p:pRg st="0" end="0"/>
                                            </p:txEl>
                                          </p:spTgt>
                                        </p:tgtEl>
                                        <p:attrNameLst>
                                          <p:attrName>style.visibility</p:attrName>
                                        </p:attrNameLst>
                                      </p:cBhvr>
                                      <p:to>
                                        <p:strVal val="visible"/>
                                      </p:to>
                                    </p:set>
                                    <p:animEffect transition="in" filter="fade">
                                      <p:cBhvr>
                                        <p:cTn id="153" dur="1000"/>
                                        <p:tgtEl>
                                          <p:spTgt spid="64">
                                            <p:txEl>
                                              <p:pRg st="0" end="0"/>
                                            </p:txEl>
                                          </p:spTgt>
                                        </p:tgtEl>
                                      </p:cBhvr>
                                    </p:animEffect>
                                    <p:anim calcmode="lin" valueType="num">
                                      <p:cBhvr>
                                        <p:cTn id="15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55" dur="900" decel="100000" fill="hold"/>
                                        <p:tgtEl>
                                          <p:spTgt spid="64">
                                            <p:txEl>
                                              <p:pRg st="0" end="0"/>
                                            </p:txEl>
                                          </p:spTgt>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64">
                                            <p:txEl>
                                              <p:pRg st="0" end="0"/>
                                            </p:txEl>
                                          </p:spTgt>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200"/>
                                  </p:stCondLst>
                                  <p:childTnLst>
                                    <p:set>
                                      <p:cBhvr>
                                        <p:cTn id="158" dur="1" fill="hold">
                                          <p:stCondLst>
                                            <p:cond delay="0"/>
                                          </p:stCondLst>
                                        </p:cTn>
                                        <p:tgtEl>
                                          <p:spTgt spid="65"/>
                                        </p:tgtEl>
                                        <p:attrNameLst>
                                          <p:attrName>style.visibility</p:attrName>
                                        </p:attrNameLst>
                                      </p:cBhvr>
                                      <p:to>
                                        <p:strVal val="visible"/>
                                      </p:to>
                                    </p:set>
                                    <p:animEffect transition="in" filter="fade">
                                      <p:cBhvr>
                                        <p:cTn id="159" dur="1000"/>
                                        <p:tgtEl>
                                          <p:spTgt spid="65"/>
                                        </p:tgtEl>
                                      </p:cBhvr>
                                    </p:animEffect>
                                    <p:anim calcmode="lin" valueType="num">
                                      <p:cBhvr>
                                        <p:cTn id="160" dur="1000" fill="hold"/>
                                        <p:tgtEl>
                                          <p:spTgt spid="65"/>
                                        </p:tgtEl>
                                        <p:attrNameLst>
                                          <p:attrName>ppt_x</p:attrName>
                                        </p:attrNameLst>
                                      </p:cBhvr>
                                      <p:tavLst>
                                        <p:tav tm="0">
                                          <p:val>
                                            <p:strVal val="#ppt_x"/>
                                          </p:val>
                                        </p:tav>
                                        <p:tav tm="100000">
                                          <p:val>
                                            <p:strVal val="#ppt_x"/>
                                          </p:val>
                                        </p:tav>
                                      </p:tavLst>
                                    </p:anim>
                                    <p:anim calcmode="lin" valueType="num">
                                      <p:cBhvr>
                                        <p:cTn id="161" dur="900" decel="100000" fill="hold"/>
                                        <p:tgtEl>
                                          <p:spTgt spid="65"/>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163" presetID="37" presetClass="entr" presetSubtype="0" fill="hold" grpId="0" nodeType="withEffect">
                                  <p:stCondLst>
                                    <p:cond delay="200"/>
                                  </p:stCondLst>
                                  <p:childTnLst>
                                    <p:set>
                                      <p:cBhvr>
                                        <p:cTn id="164" dur="1" fill="hold">
                                          <p:stCondLst>
                                            <p:cond delay="0"/>
                                          </p:stCondLst>
                                        </p:cTn>
                                        <p:tgtEl>
                                          <p:spTgt spid="66">
                                            <p:txEl>
                                              <p:pRg st="0" end="0"/>
                                            </p:txEl>
                                          </p:spTgt>
                                        </p:tgtEl>
                                        <p:attrNameLst>
                                          <p:attrName>style.visibility</p:attrName>
                                        </p:attrNameLst>
                                      </p:cBhvr>
                                      <p:to>
                                        <p:strVal val="visible"/>
                                      </p:to>
                                    </p:set>
                                    <p:animEffect transition="in" filter="fade">
                                      <p:cBhvr>
                                        <p:cTn id="165" dur="1000"/>
                                        <p:tgtEl>
                                          <p:spTgt spid="66">
                                            <p:txEl>
                                              <p:pRg st="0" end="0"/>
                                            </p:txEl>
                                          </p:spTgt>
                                        </p:tgtEl>
                                      </p:cBhvr>
                                    </p:animEffect>
                                    <p:anim calcmode="lin" valueType="num">
                                      <p:cBhvr>
                                        <p:cTn id="166"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67" dur="900" decel="100000" fill="hold"/>
                                        <p:tgtEl>
                                          <p:spTgt spid="66">
                                            <p:txEl>
                                              <p:pRg st="0" end="0"/>
                                            </p:txEl>
                                          </p:spTgt>
                                        </p:tgtEl>
                                        <p:attrNameLst>
                                          <p:attrName>ppt_y</p:attrName>
                                        </p:attrNameLst>
                                      </p:cBhvr>
                                      <p:tavLst>
                                        <p:tav tm="0">
                                          <p:val>
                                            <p:strVal val="#ppt_y+1"/>
                                          </p:val>
                                        </p:tav>
                                        <p:tav tm="100000">
                                          <p:val>
                                            <p:strVal val="#ppt_y-.03"/>
                                          </p:val>
                                        </p:tav>
                                      </p:tavLst>
                                    </p:anim>
                                    <p:anim calcmode="lin" valueType="num">
                                      <p:cBhvr>
                                        <p:cTn id="168" dur="100" accel="100000" fill="hold">
                                          <p:stCondLst>
                                            <p:cond delay="900"/>
                                          </p:stCondLst>
                                        </p:cTn>
                                        <p:tgtEl>
                                          <p:spTgt spid="66">
                                            <p:txEl>
                                              <p:pRg st="0" end="0"/>
                                            </p:txEl>
                                          </p:spTgt>
                                        </p:tgtEl>
                                        <p:attrNameLst>
                                          <p:attrName>ppt_y</p:attrName>
                                        </p:attrNameLst>
                                      </p:cBhvr>
                                      <p:tavLst>
                                        <p:tav tm="0">
                                          <p:val>
                                            <p:strVal val="#ppt_y-.03"/>
                                          </p:val>
                                        </p:tav>
                                        <p:tav tm="100000">
                                          <p:val>
                                            <p:strVal val="#ppt_y"/>
                                          </p:val>
                                        </p:tav>
                                      </p:tavLst>
                                    </p:anim>
                                  </p:childTnLst>
                                </p:cTn>
                              </p:par>
                              <p:par>
                                <p:cTn id="169" presetID="37" presetClass="entr" presetSubtype="0" fill="hold" grpId="0" nodeType="withEffect">
                                  <p:stCondLst>
                                    <p:cond delay="200"/>
                                  </p:stCondLst>
                                  <p:childTnLst>
                                    <p:set>
                                      <p:cBhvr>
                                        <p:cTn id="170" dur="1" fill="hold">
                                          <p:stCondLst>
                                            <p:cond delay="0"/>
                                          </p:stCondLst>
                                        </p:cTn>
                                        <p:tgtEl>
                                          <p:spTgt spid="67">
                                            <p:txEl>
                                              <p:pRg st="0" end="0"/>
                                            </p:txEl>
                                          </p:spTgt>
                                        </p:tgtEl>
                                        <p:attrNameLst>
                                          <p:attrName>style.visibility</p:attrName>
                                        </p:attrNameLst>
                                      </p:cBhvr>
                                      <p:to>
                                        <p:strVal val="visible"/>
                                      </p:to>
                                    </p:set>
                                    <p:animEffect transition="in" filter="fade">
                                      <p:cBhvr>
                                        <p:cTn id="171" dur="1000"/>
                                        <p:tgtEl>
                                          <p:spTgt spid="67">
                                            <p:txEl>
                                              <p:pRg st="0" end="0"/>
                                            </p:txEl>
                                          </p:spTgt>
                                        </p:tgtEl>
                                      </p:cBhvr>
                                    </p:animEffect>
                                    <p:anim calcmode="lin" valueType="num">
                                      <p:cBhvr>
                                        <p:cTn id="172"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73" dur="900" decel="100000" fill="hold"/>
                                        <p:tgtEl>
                                          <p:spTgt spid="67">
                                            <p:txEl>
                                              <p:pRg st="0" end="0"/>
                                            </p:txEl>
                                          </p:spTgt>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67">
                                            <p:txEl>
                                              <p:pRg st="0" end="0"/>
                                            </p:txEl>
                                          </p:spTgt>
                                        </p:tgtEl>
                                        <p:attrNameLst>
                                          <p:attrName>ppt_y</p:attrName>
                                        </p:attrNameLst>
                                      </p:cBhvr>
                                      <p:tavLst>
                                        <p:tav tm="0">
                                          <p:val>
                                            <p:strVal val="#ppt_y-.03"/>
                                          </p:val>
                                        </p:tav>
                                        <p:tav tm="100000">
                                          <p:val>
                                            <p:strVal val="#ppt_y"/>
                                          </p:val>
                                        </p:tav>
                                      </p:tavLst>
                                    </p:anim>
                                  </p:childTnLst>
                                </p:cTn>
                              </p:par>
                              <p:par>
                                <p:cTn id="175" presetID="37" presetClass="entr" presetSubtype="0" fill="hold" grpId="0" nodeType="withEffect">
                                  <p:stCondLst>
                                    <p:cond delay="200"/>
                                  </p:stCondLst>
                                  <p:childTnLst>
                                    <p:set>
                                      <p:cBhvr>
                                        <p:cTn id="176" dur="1" fill="hold">
                                          <p:stCondLst>
                                            <p:cond delay="0"/>
                                          </p:stCondLst>
                                        </p:cTn>
                                        <p:tgtEl>
                                          <p:spTgt spid="68"/>
                                        </p:tgtEl>
                                        <p:attrNameLst>
                                          <p:attrName>style.visibility</p:attrName>
                                        </p:attrNameLst>
                                      </p:cBhvr>
                                      <p:to>
                                        <p:strVal val="visible"/>
                                      </p:to>
                                    </p:set>
                                    <p:animEffect transition="in" filter="fade">
                                      <p:cBhvr>
                                        <p:cTn id="177" dur="1000"/>
                                        <p:tgtEl>
                                          <p:spTgt spid="68"/>
                                        </p:tgtEl>
                                      </p:cBhvr>
                                    </p:animEffect>
                                    <p:anim calcmode="lin" valueType="num">
                                      <p:cBhvr>
                                        <p:cTn id="178" dur="1000" fill="hold"/>
                                        <p:tgtEl>
                                          <p:spTgt spid="68"/>
                                        </p:tgtEl>
                                        <p:attrNameLst>
                                          <p:attrName>ppt_x</p:attrName>
                                        </p:attrNameLst>
                                      </p:cBhvr>
                                      <p:tavLst>
                                        <p:tav tm="0">
                                          <p:val>
                                            <p:strVal val="#ppt_x"/>
                                          </p:val>
                                        </p:tav>
                                        <p:tav tm="100000">
                                          <p:val>
                                            <p:strVal val="#ppt_x"/>
                                          </p:val>
                                        </p:tav>
                                      </p:tavLst>
                                    </p:anim>
                                    <p:anim calcmode="lin" valueType="num">
                                      <p:cBhvr>
                                        <p:cTn id="179" dur="900" decel="100000" fill="hold"/>
                                        <p:tgtEl>
                                          <p:spTgt spid="68"/>
                                        </p:tgtEl>
                                        <p:attrNameLst>
                                          <p:attrName>ppt_y</p:attrName>
                                        </p:attrNameLst>
                                      </p:cBhvr>
                                      <p:tavLst>
                                        <p:tav tm="0">
                                          <p:val>
                                            <p:strVal val="#ppt_y+1"/>
                                          </p:val>
                                        </p:tav>
                                        <p:tav tm="100000">
                                          <p:val>
                                            <p:strVal val="#ppt_y-.03"/>
                                          </p:val>
                                        </p:tav>
                                      </p:tavLst>
                                    </p:anim>
                                    <p:anim calcmode="lin" valueType="num">
                                      <p:cBhvr>
                                        <p:cTn id="180"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181" presetID="37" presetClass="entr" presetSubtype="0" fill="hold" grpId="0" nodeType="withEffect">
                                  <p:stCondLst>
                                    <p:cond delay="200"/>
                                  </p:stCondLst>
                                  <p:childTnLst>
                                    <p:set>
                                      <p:cBhvr>
                                        <p:cTn id="182" dur="1" fill="hold">
                                          <p:stCondLst>
                                            <p:cond delay="0"/>
                                          </p:stCondLst>
                                        </p:cTn>
                                        <p:tgtEl>
                                          <p:spTgt spid="69">
                                            <p:txEl>
                                              <p:pRg st="0" end="0"/>
                                            </p:txEl>
                                          </p:spTgt>
                                        </p:tgtEl>
                                        <p:attrNameLst>
                                          <p:attrName>style.visibility</p:attrName>
                                        </p:attrNameLst>
                                      </p:cBhvr>
                                      <p:to>
                                        <p:strVal val="visible"/>
                                      </p:to>
                                    </p:set>
                                    <p:animEffect transition="in" filter="fade">
                                      <p:cBhvr>
                                        <p:cTn id="183" dur="1000"/>
                                        <p:tgtEl>
                                          <p:spTgt spid="69">
                                            <p:txEl>
                                              <p:pRg st="0" end="0"/>
                                            </p:txEl>
                                          </p:spTgt>
                                        </p:tgtEl>
                                      </p:cBhvr>
                                    </p:animEffect>
                                    <p:anim calcmode="lin" valueType="num">
                                      <p:cBhvr>
                                        <p:cTn id="184"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85" dur="900" decel="100000" fill="hold"/>
                                        <p:tgtEl>
                                          <p:spTgt spid="69">
                                            <p:txEl>
                                              <p:pRg st="0" end="0"/>
                                            </p:txEl>
                                          </p:spTgt>
                                        </p:tgtEl>
                                        <p:attrNameLst>
                                          <p:attrName>ppt_y</p:attrName>
                                        </p:attrNameLst>
                                      </p:cBhvr>
                                      <p:tavLst>
                                        <p:tav tm="0">
                                          <p:val>
                                            <p:strVal val="#ppt_y+1"/>
                                          </p:val>
                                        </p:tav>
                                        <p:tav tm="100000">
                                          <p:val>
                                            <p:strVal val="#ppt_y-.03"/>
                                          </p:val>
                                        </p:tav>
                                      </p:tavLst>
                                    </p:anim>
                                    <p:anim calcmode="lin" valueType="num">
                                      <p:cBhvr>
                                        <p:cTn id="186" dur="100" accel="100000" fill="hold">
                                          <p:stCondLst>
                                            <p:cond delay="900"/>
                                          </p:stCondLst>
                                        </p:cTn>
                                        <p:tgtEl>
                                          <p:spTgt spid="69">
                                            <p:txEl>
                                              <p:pRg st="0" end="0"/>
                                            </p:txEl>
                                          </p:spTgt>
                                        </p:tgtEl>
                                        <p:attrNameLst>
                                          <p:attrName>ppt_y</p:attrName>
                                        </p:attrNameLst>
                                      </p:cBhvr>
                                      <p:tavLst>
                                        <p:tav tm="0">
                                          <p:val>
                                            <p:strVal val="#ppt_y-.03"/>
                                          </p:val>
                                        </p:tav>
                                        <p:tav tm="100000">
                                          <p:val>
                                            <p:strVal val="#ppt_y"/>
                                          </p:val>
                                        </p:tav>
                                      </p:tavLst>
                                    </p:anim>
                                  </p:childTnLst>
                                </p:cTn>
                              </p:par>
                              <p:par>
                                <p:cTn id="187" presetID="37" presetClass="entr" presetSubtype="0" fill="hold" nodeType="withEffect">
                                  <p:stCondLst>
                                    <p:cond delay="200"/>
                                  </p:stCondLst>
                                  <p:childTnLst>
                                    <p:set>
                                      <p:cBhvr>
                                        <p:cTn id="188" dur="1" fill="hold">
                                          <p:stCondLst>
                                            <p:cond delay="0"/>
                                          </p:stCondLst>
                                        </p:cTn>
                                        <p:tgtEl>
                                          <p:spTgt spid="70"/>
                                        </p:tgtEl>
                                        <p:attrNameLst>
                                          <p:attrName>style.visibility</p:attrName>
                                        </p:attrNameLst>
                                      </p:cBhvr>
                                      <p:to>
                                        <p:strVal val="visible"/>
                                      </p:to>
                                    </p:set>
                                    <p:animEffect transition="in" filter="fade">
                                      <p:cBhvr>
                                        <p:cTn id="189" dur="1000"/>
                                        <p:tgtEl>
                                          <p:spTgt spid="70"/>
                                        </p:tgtEl>
                                      </p:cBhvr>
                                    </p:animEffect>
                                    <p:anim calcmode="lin" valueType="num">
                                      <p:cBhvr>
                                        <p:cTn id="190" dur="1000" fill="hold"/>
                                        <p:tgtEl>
                                          <p:spTgt spid="70"/>
                                        </p:tgtEl>
                                        <p:attrNameLst>
                                          <p:attrName>ppt_x</p:attrName>
                                        </p:attrNameLst>
                                      </p:cBhvr>
                                      <p:tavLst>
                                        <p:tav tm="0">
                                          <p:val>
                                            <p:strVal val="#ppt_x"/>
                                          </p:val>
                                        </p:tav>
                                        <p:tav tm="100000">
                                          <p:val>
                                            <p:strVal val="#ppt_x"/>
                                          </p:val>
                                        </p:tav>
                                      </p:tavLst>
                                    </p:anim>
                                    <p:anim calcmode="lin" valueType="num">
                                      <p:cBhvr>
                                        <p:cTn id="191" dur="900" decel="100000" fill="hold"/>
                                        <p:tgtEl>
                                          <p:spTgt spid="70"/>
                                        </p:tgtEl>
                                        <p:attrNameLst>
                                          <p:attrName>ppt_y</p:attrName>
                                        </p:attrNameLst>
                                      </p:cBhvr>
                                      <p:tavLst>
                                        <p:tav tm="0">
                                          <p:val>
                                            <p:strVal val="#ppt_y+1"/>
                                          </p:val>
                                        </p:tav>
                                        <p:tav tm="100000">
                                          <p:val>
                                            <p:strVal val="#ppt_y-.03"/>
                                          </p:val>
                                        </p:tav>
                                      </p:tavLst>
                                    </p:anim>
                                    <p:anim calcmode="lin" valueType="num">
                                      <p:cBhvr>
                                        <p:cTn id="192"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193" presetID="37" presetClass="entr" presetSubtype="0" fill="hold" grpId="0" nodeType="withEffect">
                                  <p:stCondLst>
                                    <p:cond delay="200"/>
                                  </p:stCondLst>
                                  <p:childTnLst>
                                    <p:set>
                                      <p:cBhvr>
                                        <p:cTn id="194" dur="1" fill="hold">
                                          <p:stCondLst>
                                            <p:cond delay="0"/>
                                          </p:stCondLst>
                                        </p:cTn>
                                        <p:tgtEl>
                                          <p:spTgt spid="71">
                                            <p:txEl>
                                              <p:pRg st="0" end="0"/>
                                            </p:txEl>
                                          </p:spTgt>
                                        </p:tgtEl>
                                        <p:attrNameLst>
                                          <p:attrName>style.visibility</p:attrName>
                                        </p:attrNameLst>
                                      </p:cBhvr>
                                      <p:to>
                                        <p:strVal val="visible"/>
                                      </p:to>
                                    </p:set>
                                    <p:animEffect transition="in" filter="fade">
                                      <p:cBhvr>
                                        <p:cTn id="195" dur="1000"/>
                                        <p:tgtEl>
                                          <p:spTgt spid="71">
                                            <p:txEl>
                                              <p:pRg st="0" end="0"/>
                                            </p:txEl>
                                          </p:spTgt>
                                        </p:tgtEl>
                                      </p:cBhvr>
                                    </p:animEffect>
                                    <p:anim calcmode="lin" valueType="num">
                                      <p:cBhvr>
                                        <p:cTn id="19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97" dur="900" decel="100000" fill="hold"/>
                                        <p:tgtEl>
                                          <p:spTgt spid="71">
                                            <p:txEl>
                                              <p:pRg st="0" end="0"/>
                                            </p:txEl>
                                          </p:spTgt>
                                        </p:tgtEl>
                                        <p:attrNameLst>
                                          <p:attrName>ppt_y</p:attrName>
                                        </p:attrNameLst>
                                      </p:cBhvr>
                                      <p:tavLst>
                                        <p:tav tm="0">
                                          <p:val>
                                            <p:strVal val="#ppt_y+1"/>
                                          </p:val>
                                        </p:tav>
                                        <p:tav tm="100000">
                                          <p:val>
                                            <p:strVal val="#ppt_y-.03"/>
                                          </p:val>
                                        </p:tav>
                                      </p:tavLst>
                                    </p:anim>
                                    <p:anim calcmode="lin" valueType="num">
                                      <p:cBhvr>
                                        <p:cTn id="198" dur="100" accel="100000" fill="hold">
                                          <p:stCondLst>
                                            <p:cond delay="900"/>
                                          </p:stCondLst>
                                        </p:cTn>
                                        <p:tgtEl>
                                          <p:spTgt spid="71">
                                            <p:txEl>
                                              <p:pRg st="0" end="0"/>
                                            </p:txEl>
                                          </p:spTgt>
                                        </p:tgtEl>
                                        <p:attrNameLst>
                                          <p:attrName>ppt_y</p:attrName>
                                        </p:attrNameLst>
                                      </p:cBhvr>
                                      <p:tavLst>
                                        <p:tav tm="0">
                                          <p:val>
                                            <p:strVal val="#ppt_y-.03"/>
                                          </p:val>
                                        </p:tav>
                                        <p:tav tm="100000">
                                          <p:val>
                                            <p:strVal val="#ppt_y"/>
                                          </p:val>
                                        </p:tav>
                                      </p:tavLst>
                                    </p:anim>
                                  </p:childTnLst>
                                </p:cTn>
                              </p:par>
                              <p:par>
                                <p:cTn id="199" presetID="37" presetClass="entr" presetSubtype="0" fill="hold" grpId="0" nodeType="withEffect">
                                  <p:stCondLst>
                                    <p:cond delay="200"/>
                                  </p:stCondLst>
                                  <p:childTnLst>
                                    <p:set>
                                      <p:cBhvr>
                                        <p:cTn id="200" dur="1" fill="hold">
                                          <p:stCondLst>
                                            <p:cond delay="0"/>
                                          </p:stCondLst>
                                        </p:cTn>
                                        <p:tgtEl>
                                          <p:spTgt spid="72">
                                            <p:txEl>
                                              <p:pRg st="0" end="0"/>
                                            </p:txEl>
                                          </p:spTgt>
                                        </p:tgtEl>
                                        <p:attrNameLst>
                                          <p:attrName>style.visibility</p:attrName>
                                        </p:attrNameLst>
                                      </p:cBhvr>
                                      <p:to>
                                        <p:strVal val="visible"/>
                                      </p:to>
                                    </p:set>
                                    <p:animEffect transition="in" filter="fade">
                                      <p:cBhvr>
                                        <p:cTn id="201" dur="1000"/>
                                        <p:tgtEl>
                                          <p:spTgt spid="72">
                                            <p:txEl>
                                              <p:pRg st="0" end="0"/>
                                            </p:txEl>
                                          </p:spTgt>
                                        </p:tgtEl>
                                      </p:cBhvr>
                                    </p:animEffect>
                                    <p:anim calcmode="lin" valueType="num">
                                      <p:cBhvr>
                                        <p:cTn id="202"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03" dur="900" decel="100000" fill="hold"/>
                                        <p:tgtEl>
                                          <p:spTgt spid="72">
                                            <p:txEl>
                                              <p:pRg st="0" end="0"/>
                                            </p:txEl>
                                          </p:spTgt>
                                        </p:tgtEl>
                                        <p:attrNameLst>
                                          <p:attrName>ppt_y</p:attrName>
                                        </p:attrNameLst>
                                      </p:cBhvr>
                                      <p:tavLst>
                                        <p:tav tm="0">
                                          <p:val>
                                            <p:strVal val="#ppt_y+1"/>
                                          </p:val>
                                        </p:tav>
                                        <p:tav tm="100000">
                                          <p:val>
                                            <p:strVal val="#ppt_y-.03"/>
                                          </p:val>
                                        </p:tav>
                                      </p:tavLst>
                                    </p:anim>
                                    <p:anim calcmode="lin" valueType="num">
                                      <p:cBhvr>
                                        <p:cTn id="204" dur="100" accel="100000" fill="hold">
                                          <p:stCondLst>
                                            <p:cond delay="900"/>
                                          </p:stCondLst>
                                        </p:cTn>
                                        <p:tgtEl>
                                          <p:spTgt spid="7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37"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900" decel="100000" fill="hold"/>
                        <p:tgtEl>
                          <p:spTgt spid="5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tnLst>
          </p:tmpl>
        </p:tmplLst>
      </p:bldP>
      <p:bldP spid="56" grpId="0" build="p">
        <p:tmplLst>
          <p:tmpl lvl="1">
            <p:tnLst>
              <p:par>
                <p:cTn presetID="37"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900" decel="100000" fill="hold"/>
                        <p:tgtEl>
                          <p:spTgt spid="5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tnLst>
          </p:tmpl>
        </p:tmplLst>
      </p:bldP>
      <p:bldP spid="57" grpId="0" build="p">
        <p:tmplLst>
          <p:tmpl lvl="1">
            <p:tnLst>
              <p:par>
                <p:cTn presetID="37"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900" decel="100000" fill="hold"/>
                        <p:tgtEl>
                          <p:spTgt spid="5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tnLst>
          </p:tmpl>
        </p:tmplLst>
      </p:bldP>
      <p:bldP spid="58" grpId="0" animBg="1"/>
      <p:bldP spid="59" grpId="0" build="p">
        <p:tmplLst>
          <p:tmpl lvl="1">
            <p:tnLst>
              <p:par>
                <p:cTn presetID="37"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900" decel="100000" fill="hold"/>
                        <p:tgtEl>
                          <p:spTgt spid="5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tnLst>
          </p:tmpl>
        </p:tmplLst>
      </p:bldP>
      <p:bldP spid="61" grpId="0" build="p">
        <p:tmplLst>
          <p:tmpl lvl="1">
            <p:tnLst>
              <p:par>
                <p:cTn presetID="37"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1000"/>
                        <p:tgtEl>
                          <p:spTgt spid="61"/>
                        </p:tgtEl>
                      </p:cBhvr>
                    </p:animEffect>
                    <p:anim calcmode="lin" valueType="num">
                      <p:cBhvr>
                        <p:cTn dur="1000" fill="hold"/>
                        <p:tgtEl>
                          <p:spTgt spid="61"/>
                        </p:tgtEl>
                        <p:attrNameLst>
                          <p:attrName>ppt_x</p:attrName>
                        </p:attrNameLst>
                      </p:cBhvr>
                      <p:tavLst>
                        <p:tav tm="0">
                          <p:val>
                            <p:strVal val="#ppt_x"/>
                          </p:val>
                        </p:tav>
                        <p:tav tm="100000">
                          <p:val>
                            <p:strVal val="#ppt_x"/>
                          </p:val>
                        </p:tav>
                      </p:tavLst>
                    </p:anim>
                    <p:anim calcmode="lin" valueType="num">
                      <p:cBhvr>
                        <p:cTn dur="900" decel="100000" fill="hold"/>
                        <p:tgtEl>
                          <p:spTgt spid="6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tnLst>
          </p:tmpl>
        </p:tmplLst>
      </p:bldP>
      <p:bldP spid="62" grpId="0" build="p">
        <p:tmplLst>
          <p:tmpl lvl="1">
            <p:tnLst>
              <p:par>
                <p:cTn presetID="37"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1000"/>
                        <p:tgtEl>
                          <p:spTgt spid="62"/>
                        </p:tgtEl>
                      </p:cBhvr>
                    </p:animEffect>
                    <p:anim calcmode="lin" valueType="num">
                      <p:cBhvr>
                        <p:cTn dur="1000" fill="hold"/>
                        <p:tgtEl>
                          <p:spTgt spid="62"/>
                        </p:tgtEl>
                        <p:attrNameLst>
                          <p:attrName>ppt_x</p:attrName>
                        </p:attrNameLst>
                      </p:cBhvr>
                      <p:tavLst>
                        <p:tav tm="0">
                          <p:val>
                            <p:strVal val="#ppt_x"/>
                          </p:val>
                        </p:tav>
                        <p:tav tm="100000">
                          <p:val>
                            <p:strVal val="#ppt_x"/>
                          </p:val>
                        </p:tav>
                      </p:tavLst>
                    </p:anim>
                    <p:anim calcmode="lin" valueType="num">
                      <p:cBhvr>
                        <p:cTn dur="900" decel="100000" fill="hold"/>
                        <p:tgtEl>
                          <p:spTgt spid="6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tnLst>
          </p:tmpl>
        </p:tmplLst>
      </p:bldP>
      <p:bldP spid="63" grpId="0" animBg="1"/>
      <p:bldP spid="64" grpId="0" build="p">
        <p:tmplLst>
          <p:tmpl lvl="1">
            <p:tnLst>
              <p:par>
                <p:cTn presetID="37"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900" decel="100000" fill="hold"/>
                        <p:tgtEl>
                          <p:spTgt spid="6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tnLst>
          </p:tmpl>
        </p:tmplLst>
      </p:bldP>
      <p:bldP spid="66" grpId="0" build="p">
        <p:tmplLst>
          <p:tmpl lvl="1">
            <p:tnLst>
              <p:par>
                <p:cTn presetID="37"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anim calcmode="lin" valueType="num">
                      <p:cBhvr>
                        <p:cTn dur="1000" fill="hold"/>
                        <p:tgtEl>
                          <p:spTgt spid="66"/>
                        </p:tgtEl>
                        <p:attrNameLst>
                          <p:attrName>ppt_x</p:attrName>
                        </p:attrNameLst>
                      </p:cBhvr>
                      <p:tavLst>
                        <p:tav tm="0">
                          <p:val>
                            <p:strVal val="#ppt_x"/>
                          </p:val>
                        </p:tav>
                        <p:tav tm="100000">
                          <p:val>
                            <p:strVal val="#ppt_x"/>
                          </p:val>
                        </p:tav>
                      </p:tavLst>
                    </p:anim>
                    <p:anim calcmode="lin" valueType="num">
                      <p:cBhvr>
                        <p:cTn dur="900" decel="100000" fill="hold"/>
                        <p:tgtEl>
                          <p:spTgt spid="6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tnLst>
          </p:tmpl>
        </p:tmplLst>
      </p:bldP>
      <p:bldP spid="67" grpId="0" build="p">
        <p:tmplLst>
          <p:tmpl lvl="1">
            <p:tnLst>
              <p:par>
                <p:cTn presetID="37"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1000"/>
                        <p:tgtEl>
                          <p:spTgt spid="67"/>
                        </p:tgtEl>
                      </p:cBhvr>
                    </p:animEffect>
                    <p:anim calcmode="lin" valueType="num">
                      <p:cBhvr>
                        <p:cTn dur="1000" fill="hold"/>
                        <p:tgtEl>
                          <p:spTgt spid="67"/>
                        </p:tgtEl>
                        <p:attrNameLst>
                          <p:attrName>ppt_x</p:attrName>
                        </p:attrNameLst>
                      </p:cBhvr>
                      <p:tavLst>
                        <p:tav tm="0">
                          <p:val>
                            <p:strVal val="#ppt_x"/>
                          </p:val>
                        </p:tav>
                        <p:tav tm="100000">
                          <p:val>
                            <p:strVal val="#ppt_x"/>
                          </p:val>
                        </p:tav>
                      </p:tavLst>
                    </p:anim>
                    <p:anim calcmode="lin" valueType="num">
                      <p:cBhvr>
                        <p:cTn dur="900" decel="100000" fill="hold"/>
                        <p:tgtEl>
                          <p:spTgt spid="6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tnLst>
          </p:tmpl>
        </p:tmplLst>
      </p:bldP>
      <p:bldP spid="68" grpId="0" animBg="1"/>
      <p:bldP spid="69" grpId="0" build="p">
        <p:tmplLst>
          <p:tmpl lvl="1">
            <p:tnLst>
              <p:par>
                <p:cTn presetID="37"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1000"/>
                        <p:tgtEl>
                          <p:spTgt spid="69"/>
                        </p:tgtEl>
                      </p:cBhvr>
                    </p:animEffect>
                    <p:anim calcmode="lin" valueType="num">
                      <p:cBhvr>
                        <p:cTn dur="1000" fill="hold"/>
                        <p:tgtEl>
                          <p:spTgt spid="69"/>
                        </p:tgtEl>
                        <p:attrNameLst>
                          <p:attrName>ppt_x</p:attrName>
                        </p:attrNameLst>
                      </p:cBhvr>
                      <p:tavLst>
                        <p:tav tm="0">
                          <p:val>
                            <p:strVal val="#ppt_x"/>
                          </p:val>
                        </p:tav>
                        <p:tav tm="100000">
                          <p:val>
                            <p:strVal val="#ppt_x"/>
                          </p:val>
                        </p:tav>
                      </p:tavLst>
                    </p:anim>
                    <p:anim calcmode="lin" valueType="num">
                      <p:cBhvr>
                        <p:cTn dur="900" decel="100000" fill="hold"/>
                        <p:tgtEl>
                          <p:spTgt spid="6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tnLst>
          </p:tmpl>
        </p:tmplLst>
      </p:bldP>
      <p:bldP spid="71" grpId="0" build="p">
        <p:tmplLst>
          <p:tmpl lvl="1">
            <p:tnLst>
              <p:par>
                <p:cTn presetID="37"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1000"/>
                        <p:tgtEl>
                          <p:spTgt spid="71"/>
                        </p:tgtEl>
                      </p:cBhvr>
                    </p:animEffect>
                    <p:anim calcmode="lin" valueType="num">
                      <p:cBhvr>
                        <p:cTn dur="1000" fill="hold"/>
                        <p:tgtEl>
                          <p:spTgt spid="71"/>
                        </p:tgtEl>
                        <p:attrNameLst>
                          <p:attrName>ppt_x</p:attrName>
                        </p:attrNameLst>
                      </p:cBhvr>
                      <p:tavLst>
                        <p:tav tm="0">
                          <p:val>
                            <p:strVal val="#ppt_x"/>
                          </p:val>
                        </p:tav>
                        <p:tav tm="100000">
                          <p:val>
                            <p:strVal val="#ppt_x"/>
                          </p:val>
                        </p:tav>
                      </p:tavLst>
                    </p:anim>
                    <p:anim calcmode="lin" valueType="num">
                      <p:cBhvr>
                        <p:cTn dur="900" decel="100000" fill="hold"/>
                        <p:tgtEl>
                          <p:spTgt spid="7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tnLst>
          </p:tmpl>
        </p:tmplLst>
      </p:bldP>
      <p:bldP spid="72" grpId="0" build="p">
        <p:tmplLst>
          <p:tmpl lvl="1">
            <p:tnLst>
              <p:par>
                <p:cTn presetID="37"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1000"/>
                        <p:tgtEl>
                          <p:spTgt spid="72"/>
                        </p:tgtEl>
                      </p:cBhvr>
                    </p:animEffect>
                    <p:anim calcmode="lin" valueType="num">
                      <p:cBhvr>
                        <p:cTn dur="1000" fill="hold"/>
                        <p:tgtEl>
                          <p:spTgt spid="72"/>
                        </p:tgtEl>
                        <p:attrNameLst>
                          <p:attrName>ppt_x</p:attrName>
                        </p:attrNameLst>
                      </p:cBhvr>
                      <p:tavLst>
                        <p:tav tm="0">
                          <p:val>
                            <p:strVal val="#ppt_x"/>
                          </p:val>
                        </p:tav>
                        <p:tav tm="100000">
                          <p:val>
                            <p:strVal val="#ppt_x"/>
                          </p:val>
                        </p:tav>
                      </p:tavLst>
                    </p:anim>
                    <p:anim calcmode="lin" valueType="num">
                      <p:cBhvr>
                        <p:cTn dur="900" decel="100000" fill="hold"/>
                        <p:tgtEl>
                          <p:spTgt spid="7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1" y="3191321"/>
            <a:ext cx="539999" cy="485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40"/>
          </a:p>
        </p:txBody>
      </p:sp>
      <p:sp>
        <p:nvSpPr>
          <p:cNvPr id="54" name="Text Placeholder 7"/>
          <p:cNvSpPr>
            <a:spLocks noGrp="1"/>
          </p:cNvSpPr>
          <p:nvPr>
            <p:ph type="body" sz="quarter" idx="17" hasCustomPrompt="1"/>
          </p:nvPr>
        </p:nvSpPr>
        <p:spPr>
          <a:xfrm>
            <a:off x="8424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1" y="3191321"/>
            <a:ext cx="539999" cy="485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9" name="Text Placeholder 7"/>
          <p:cNvSpPr>
            <a:spLocks noGrp="1"/>
          </p:cNvSpPr>
          <p:nvPr>
            <p:ph type="body" sz="quarter" idx="29" hasCustomPrompt="1"/>
          </p:nvPr>
        </p:nvSpPr>
        <p:spPr>
          <a:xfrm>
            <a:off x="27982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1" y="3191321"/>
            <a:ext cx="539999" cy="485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4" name="Text Placeholder 7"/>
          <p:cNvSpPr>
            <a:spLocks noGrp="1"/>
          </p:cNvSpPr>
          <p:nvPr>
            <p:ph type="body" sz="quarter" idx="32" hasCustomPrompt="1"/>
          </p:nvPr>
        </p:nvSpPr>
        <p:spPr>
          <a:xfrm>
            <a:off x="47286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5" y="3191321"/>
            <a:ext cx="539999" cy="485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9" name="Text Placeholder 7"/>
          <p:cNvSpPr>
            <a:spLocks noGrp="1"/>
          </p:cNvSpPr>
          <p:nvPr>
            <p:ph type="body" sz="quarter" idx="35" hasCustomPrompt="1"/>
          </p:nvPr>
        </p:nvSpPr>
        <p:spPr>
          <a:xfrm>
            <a:off x="6747811"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5"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6"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0" name="Text Placeholder 2"/>
          <p:cNvSpPr>
            <a:spLocks noGrp="1"/>
          </p:cNvSpPr>
          <p:nvPr>
            <p:ph type="body" sz="quarter" idx="16" hasCustomPrompt="1"/>
          </p:nvPr>
        </p:nvSpPr>
        <p:spPr>
          <a:xfrm>
            <a:off x="1062037" y="1277657"/>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138495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fade">
                                      <p:cBhvr>
                                        <p:cTn id="87" dur="500"/>
                                        <p:tgtEl>
                                          <p:spTgt spid="40">
                                            <p:txEl>
                                              <p:pRg st="0" end="0"/>
                                            </p:txEl>
                                          </p:spTgt>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Effect transition="in" filter="fade">
                                      <p:cBhvr>
                                        <p:cTn id="92" dur="500"/>
                                        <p:tgtEl>
                                          <p:spTgt spid="53"/>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 calcmode="lin" valueType="num">
                                      <p:cBhvr>
                                        <p:cTn id="95"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54">
                                            <p:txEl>
                                              <p:pRg st="0" end="0"/>
                                            </p:txEl>
                                          </p:spTgt>
                                        </p:tgtEl>
                                      </p:cBhvr>
                                    </p:animEffect>
                                  </p:childTnLst>
                                </p:cTn>
                              </p:par>
                              <p:par>
                                <p:cTn id="98" presetID="53" presetClass="entr" presetSubtype="16" fill="hold" nodeType="withEffect">
                                  <p:stCondLst>
                                    <p:cond delay="80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56">
                                            <p:txEl>
                                              <p:pRg st="0" end="0"/>
                                            </p:txEl>
                                          </p:spTgt>
                                        </p:tgtEl>
                                        <p:attrNameLst>
                                          <p:attrName>style.visibility</p:attrName>
                                        </p:attrNameLst>
                                      </p:cBhvr>
                                      <p:to>
                                        <p:strVal val="visible"/>
                                      </p:to>
                                    </p:set>
                                    <p:anim calcmode="lin" valueType="num">
                                      <p:cBhvr>
                                        <p:cTn id="105"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56">
                                            <p:txEl>
                                              <p:pRg st="0" end="0"/>
                                            </p:txEl>
                                          </p:spTgt>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57">
                                            <p:txEl>
                                              <p:pRg st="0" end="0"/>
                                            </p:txEl>
                                          </p:spTgt>
                                        </p:tgtEl>
                                        <p:attrNameLst>
                                          <p:attrName>style.visibility</p:attrName>
                                        </p:attrNameLst>
                                      </p:cBhvr>
                                      <p:to>
                                        <p:strVal val="visible"/>
                                      </p:to>
                                    </p:set>
                                    <p:anim calcmode="lin" valueType="num">
                                      <p:cBhvr>
                                        <p:cTn id="110"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57">
                                            <p:txEl>
                                              <p:pRg st="0" end="0"/>
                                            </p:txEl>
                                          </p:spTgt>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59">
                                            <p:txEl>
                                              <p:pRg st="0" end="0"/>
                                            </p:txEl>
                                          </p:spTgt>
                                        </p:tgtEl>
                                        <p:attrNameLst>
                                          <p:attrName>style.visibility</p:attrName>
                                        </p:attrNameLst>
                                      </p:cBhvr>
                                      <p:to>
                                        <p:strVal val="visible"/>
                                      </p:to>
                                    </p:set>
                                    <p:anim calcmode="lin" valueType="num">
                                      <p:cBhvr>
                                        <p:cTn id="120"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59">
                                            <p:txEl>
                                              <p:pRg st="0" end="0"/>
                                            </p:txEl>
                                          </p:spTgt>
                                        </p:tgtEl>
                                      </p:cBhvr>
                                    </p:animEffect>
                                  </p:childTnLst>
                                </p:cTn>
                              </p:par>
                              <p:par>
                                <p:cTn id="123" presetID="53" presetClass="entr" presetSubtype="16" fill="hold" nodeType="withEffect">
                                  <p:stCondLst>
                                    <p:cond delay="800"/>
                                  </p:stCondLst>
                                  <p:childTnLst>
                                    <p:set>
                                      <p:cBhvr>
                                        <p:cTn id="124" dur="1" fill="hold">
                                          <p:stCondLst>
                                            <p:cond delay="0"/>
                                          </p:stCondLst>
                                        </p:cTn>
                                        <p:tgtEl>
                                          <p:spTgt spid="60"/>
                                        </p:tgtEl>
                                        <p:attrNameLst>
                                          <p:attrName>style.visibility</p:attrName>
                                        </p:attrNameLst>
                                      </p:cBhvr>
                                      <p:to>
                                        <p:strVal val="visible"/>
                                      </p:to>
                                    </p:set>
                                    <p:anim calcmode="lin" valueType="num">
                                      <p:cBhvr>
                                        <p:cTn id="125" dur="500" fill="hold"/>
                                        <p:tgtEl>
                                          <p:spTgt spid="60"/>
                                        </p:tgtEl>
                                        <p:attrNameLst>
                                          <p:attrName>ppt_w</p:attrName>
                                        </p:attrNameLst>
                                      </p:cBhvr>
                                      <p:tavLst>
                                        <p:tav tm="0">
                                          <p:val>
                                            <p:fltVal val="0"/>
                                          </p:val>
                                        </p:tav>
                                        <p:tav tm="100000">
                                          <p:val>
                                            <p:strVal val="#ppt_w"/>
                                          </p:val>
                                        </p:tav>
                                      </p:tavLst>
                                    </p:anim>
                                    <p:anim calcmode="lin" valueType="num">
                                      <p:cBhvr>
                                        <p:cTn id="126" dur="500" fill="hold"/>
                                        <p:tgtEl>
                                          <p:spTgt spid="60"/>
                                        </p:tgtEl>
                                        <p:attrNameLst>
                                          <p:attrName>ppt_h</p:attrName>
                                        </p:attrNameLst>
                                      </p:cBhvr>
                                      <p:tavLst>
                                        <p:tav tm="0">
                                          <p:val>
                                            <p:fltVal val="0"/>
                                          </p:val>
                                        </p:tav>
                                        <p:tav tm="100000">
                                          <p:val>
                                            <p:strVal val="#ppt_h"/>
                                          </p:val>
                                        </p:tav>
                                      </p:tavLst>
                                    </p:anim>
                                    <p:animEffect transition="in" filter="fade">
                                      <p:cBhvr>
                                        <p:cTn id="127" dur="500"/>
                                        <p:tgtEl>
                                          <p:spTgt spid="60"/>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61">
                                            <p:txEl>
                                              <p:pRg st="0" end="0"/>
                                            </p:txEl>
                                          </p:spTgt>
                                        </p:tgtEl>
                                        <p:attrNameLst>
                                          <p:attrName>style.visibility</p:attrName>
                                        </p:attrNameLst>
                                      </p:cBhvr>
                                      <p:to>
                                        <p:strVal val="visible"/>
                                      </p:to>
                                    </p:set>
                                    <p:anim calcmode="lin" valueType="num">
                                      <p:cBhvr>
                                        <p:cTn id="13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61">
                                            <p:txEl>
                                              <p:pRg st="0" end="0"/>
                                            </p:txEl>
                                          </p:spTgt>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62">
                                            <p:txEl>
                                              <p:pRg st="0" end="0"/>
                                            </p:txEl>
                                          </p:spTgt>
                                        </p:tgtEl>
                                        <p:attrNameLst>
                                          <p:attrName>style.visibility</p:attrName>
                                        </p:attrNameLst>
                                      </p:cBhvr>
                                      <p:to>
                                        <p:strVal val="visible"/>
                                      </p:to>
                                    </p:set>
                                    <p:anim calcmode="lin" valueType="num">
                                      <p:cBhvr>
                                        <p:cTn id="135"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6"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7" dur="500"/>
                                        <p:tgtEl>
                                          <p:spTgt spid="62">
                                            <p:txEl>
                                              <p:pRg st="0" end="0"/>
                                            </p:txEl>
                                          </p:spTgt>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63"/>
                                        </p:tgtEl>
                                        <p:attrNameLst>
                                          <p:attrName>style.visibility</p:attrName>
                                        </p:attrNameLst>
                                      </p:cBhvr>
                                      <p:to>
                                        <p:strVal val="visible"/>
                                      </p:to>
                                    </p:set>
                                    <p:anim calcmode="lin" valueType="num">
                                      <p:cBhvr>
                                        <p:cTn id="140" dur="500" fill="hold"/>
                                        <p:tgtEl>
                                          <p:spTgt spid="63"/>
                                        </p:tgtEl>
                                        <p:attrNameLst>
                                          <p:attrName>ppt_w</p:attrName>
                                        </p:attrNameLst>
                                      </p:cBhvr>
                                      <p:tavLst>
                                        <p:tav tm="0">
                                          <p:val>
                                            <p:fltVal val="0"/>
                                          </p:val>
                                        </p:tav>
                                        <p:tav tm="100000">
                                          <p:val>
                                            <p:strVal val="#ppt_w"/>
                                          </p:val>
                                        </p:tav>
                                      </p:tavLst>
                                    </p:anim>
                                    <p:anim calcmode="lin" valueType="num">
                                      <p:cBhvr>
                                        <p:cTn id="141" dur="500" fill="hold"/>
                                        <p:tgtEl>
                                          <p:spTgt spid="63"/>
                                        </p:tgtEl>
                                        <p:attrNameLst>
                                          <p:attrName>ppt_h</p:attrName>
                                        </p:attrNameLst>
                                      </p:cBhvr>
                                      <p:tavLst>
                                        <p:tav tm="0">
                                          <p:val>
                                            <p:fltVal val="0"/>
                                          </p:val>
                                        </p:tav>
                                        <p:tav tm="100000">
                                          <p:val>
                                            <p:strVal val="#ppt_h"/>
                                          </p:val>
                                        </p:tav>
                                      </p:tavLst>
                                    </p:anim>
                                    <p:animEffect transition="in" filter="fade">
                                      <p:cBhvr>
                                        <p:cTn id="142" dur="500"/>
                                        <p:tgtEl>
                                          <p:spTgt spid="63"/>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64">
                                            <p:txEl>
                                              <p:pRg st="0" end="0"/>
                                            </p:txEl>
                                          </p:spTgt>
                                        </p:tgtEl>
                                        <p:attrNameLst>
                                          <p:attrName>style.visibility</p:attrName>
                                        </p:attrNameLst>
                                      </p:cBhvr>
                                      <p:to>
                                        <p:strVal val="visible"/>
                                      </p:to>
                                    </p:set>
                                    <p:anim calcmode="lin" valueType="num">
                                      <p:cBhvr>
                                        <p:cTn id="145"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64">
                                            <p:txEl>
                                              <p:pRg st="0" end="0"/>
                                            </p:txEl>
                                          </p:spTgt>
                                        </p:tgtEl>
                                      </p:cBhvr>
                                    </p:animEffect>
                                  </p:childTnLst>
                                </p:cTn>
                              </p:par>
                              <p:par>
                                <p:cTn id="148" presetID="53" presetClass="entr" presetSubtype="16" fill="hold" nodeType="withEffect">
                                  <p:stCondLst>
                                    <p:cond delay="800"/>
                                  </p:stCondLst>
                                  <p:childTnLst>
                                    <p:set>
                                      <p:cBhvr>
                                        <p:cTn id="149" dur="1" fill="hold">
                                          <p:stCondLst>
                                            <p:cond delay="0"/>
                                          </p:stCondLst>
                                        </p:cTn>
                                        <p:tgtEl>
                                          <p:spTgt spid="65"/>
                                        </p:tgtEl>
                                        <p:attrNameLst>
                                          <p:attrName>style.visibility</p:attrName>
                                        </p:attrNameLst>
                                      </p:cBhvr>
                                      <p:to>
                                        <p:strVal val="visible"/>
                                      </p:to>
                                    </p:set>
                                    <p:anim calcmode="lin" valueType="num">
                                      <p:cBhvr>
                                        <p:cTn id="150" dur="500" fill="hold"/>
                                        <p:tgtEl>
                                          <p:spTgt spid="65"/>
                                        </p:tgtEl>
                                        <p:attrNameLst>
                                          <p:attrName>ppt_w</p:attrName>
                                        </p:attrNameLst>
                                      </p:cBhvr>
                                      <p:tavLst>
                                        <p:tav tm="0">
                                          <p:val>
                                            <p:fltVal val="0"/>
                                          </p:val>
                                        </p:tav>
                                        <p:tav tm="100000">
                                          <p:val>
                                            <p:strVal val="#ppt_w"/>
                                          </p:val>
                                        </p:tav>
                                      </p:tavLst>
                                    </p:anim>
                                    <p:anim calcmode="lin" valueType="num">
                                      <p:cBhvr>
                                        <p:cTn id="151" dur="500" fill="hold"/>
                                        <p:tgtEl>
                                          <p:spTgt spid="65"/>
                                        </p:tgtEl>
                                        <p:attrNameLst>
                                          <p:attrName>ppt_h</p:attrName>
                                        </p:attrNameLst>
                                      </p:cBhvr>
                                      <p:tavLst>
                                        <p:tav tm="0">
                                          <p:val>
                                            <p:fltVal val="0"/>
                                          </p:val>
                                        </p:tav>
                                        <p:tav tm="100000">
                                          <p:val>
                                            <p:strVal val="#ppt_h"/>
                                          </p:val>
                                        </p:tav>
                                      </p:tavLst>
                                    </p:anim>
                                    <p:animEffect transition="in" filter="fade">
                                      <p:cBhvr>
                                        <p:cTn id="152" dur="500"/>
                                        <p:tgtEl>
                                          <p:spTgt spid="6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66">
                                            <p:txEl>
                                              <p:pRg st="0" end="0"/>
                                            </p:txEl>
                                          </p:spTgt>
                                        </p:tgtEl>
                                        <p:attrNameLst>
                                          <p:attrName>style.visibility</p:attrName>
                                        </p:attrNameLst>
                                      </p:cBhvr>
                                      <p:to>
                                        <p:strVal val="visible"/>
                                      </p:to>
                                    </p:set>
                                    <p:anim calcmode="lin" valueType="num">
                                      <p:cBhvr>
                                        <p:cTn id="155"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66">
                                            <p:txEl>
                                              <p:pRg st="0" end="0"/>
                                            </p:txEl>
                                          </p:spTgt>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67">
                                            <p:txEl>
                                              <p:pRg st="0" end="0"/>
                                            </p:txEl>
                                          </p:spTgt>
                                        </p:tgtEl>
                                        <p:attrNameLst>
                                          <p:attrName>style.visibility</p:attrName>
                                        </p:attrNameLst>
                                      </p:cBhvr>
                                      <p:to>
                                        <p:strVal val="visible"/>
                                      </p:to>
                                    </p:set>
                                    <p:anim calcmode="lin" valueType="num">
                                      <p:cBhvr>
                                        <p:cTn id="16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67">
                                            <p:txEl>
                                              <p:pRg st="0" end="0"/>
                                            </p:txEl>
                                          </p:spTgt>
                                        </p:tgtEl>
                                      </p:cBhvr>
                                    </p:animEffect>
                                  </p:childTnLst>
                                </p:cTn>
                              </p:par>
                              <p:par>
                                <p:cTn id="163" presetID="53" presetClass="entr" presetSubtype="16" fill="hold" grpId="0" nodeType="withEffect">
                                  <p:stCondLst>
                                    <p:cond delay="800"/>
                                  </p:stCondLst>
                                  <p:childTnLst>
                                    <p:set>
                                      <p:cBhvr>
                                        <p:cTn id="164" dur="1" fill="hold">
                                          <p:stCondLst>
                                            <p:cond delay="0"/>
                                          </p:stCondLst>
                                        </p:cTn>
                                        <p:tgtEl>
                                          <p:spTgt spid="68"/>
                                        </p:tgtEl>
                                        <p:attrNameLst>
                                          <p:attrName>style.visibility</p:attrName>
                                        </p:attrNameLst>
                                      </p:cBhvr>
                                      <p:to>
                                        <p:strVal val="visible"/>
                                      </p:to>
                                    </p:set>
                                    <p:anim calcmode="lin" valueType="num">
                                      <p:cBhvr>
                                        <p:cTn id="165" dur="500" fill="hold"/>
                                        <p:tgtEl>
                                          <p:spTgt spid="68"/>
                                        </p:tgtEl>
                                        <p:attrNameLst>
                                          <p:attrName>ppt_w</p:attrName>
                                        </p:attrNameLst>
                                      </p:cBhvr>
                                      <p:tavLst>
                                        <p:tav tm="0">
                                          <p:val>
                                            <p:fltVal val="0"/>
                                          </p:val>
                                        </p:tav>
                                        <p:tav tm="100000">
                                          <p:val>
                                            <p:strVal val="#ppt_w"/>
                                          </p:val>
                                        </p:tav>
                                      </p:tavLst>
                                    </p:anim>
                                    <p:anim calcmode="lin" valueType="num">
                                      <p:cBhvr>
                                        <p:cTn id="166" dur="500" fill="hold"/>
                                        <p:tgtEl>
                                          <p:spTgt spid="68"/>
                                        </p:tgtEl>
                                        <p:attrNameLst>
                                          <p:attrName>ppt_h</p:attrName>
                                        </p:attrNameLst>
                                      </p:cBhvr>
                                      <p:tavLst>
                                        <p:tav tm="0">
                                          <p:val>
                                            <p:fltVal val="0"/>
                                          </p:val>
                                        </p:tav>
                                        <p:tav tm="100000">
                                          <p:val>
                                            <p:strVal val="#ppt_h"/>
                                          </p:val>
                                        </p:tav>
                                      </p:tavLst>
                                    </p:anim>
                                    <p:animEffect transition="in" filter="fade">
                                      <p:cBhvr>
                                        <p:cTn id="167" dur="500"/>
                                        <p:tgtEl>
                                          <p:spTgt spid="68"/>
                                        </p:tgtEl>
                                      </p:cBhvr>
                                    </p:animEffect>
                                  </p:childTnLst>
                                </p:cTn>
                              </p:par>
                              <p:par>
                                <p:cTn id="168" presetID="53" presetClass="entr" presetSubtype="16" fill="hold" grpId="0" nodeType="withEffect">
                                  <p:stCondLst>
                                    <p:cond delay="800"/>
                                  </p:stCondLst>
                                  <p:childTnLst>
                                    <p:set>
                                      <p:cBhvr>
                                        <p:cTn id="169" dur="1" fill="hold">
                                          <p:stCondLst>
                                            <p:cond delay="0"/>
                                          </p:stCondLst>
                                        </p:cTn>
                                        <p:tgtEl>
                                          <p:spTgt spid="69">
                                            <p:txEl>
                                              <p:pRg st="0" end="0"/>
                                            </p:txEl>
                                          </p:spTgt>
                                        </p:tgtEl>
                                        <p:attrNameLst>
                                          <p:attrName>style.visibility</p:attrName>
                                        </p:attrNameLst>
                                      </p:cBhvr>
                                      <p:to>
                                        <p:strVal val="visible"/>
                                      </p:to>
                                    </p:set>
                                    <p:anim calcmode="lin" valueType="num">
                                      <p:cBhvr>
                                        <p:cTn id="170"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71"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72" dur="500"/>
                                        <p:tgtEl>
                                          <p:spTgt spid="69">
                                            <p:txEl>
                                              <p:pRg st="0" end="0"/>
                                            </p:txEl>
                                          </p:spTgt>
                                        </p:tgtEl>
                                      </p:cBhvr>
                                    </p:animEffect>
                                  </p:childTnLst>
                                </p:cTn>
                              </p:par>
                              <p:par>
                                <p:cTn id="173" presetID="53" presetClass="entr" presetSubtype="16" fill="hold" nodeType="withEffect">
                                  <p:stCondLst>
                                    <p:cond delay="800"/>
                                  </p:stCondLst>
                                  <p:childTnLst>
                                    <p:set>
                                      <p:cBhvr>
                                        <p:cTn id="174" dur="1" fill="hold">
                                          <p:stCondLst>
                                            <p:cond delay="0"/>
                                          </p:stCondLst>
                                        </p:cTn>
                                        <p:tgtEl>
                                          <p:spTgt spid="70"/>
                                        </p:tgtEl>
                                        <p:attrNameLst>
                                          <p:attrName>style.visibility</p:attrName>
                                        </p:attrNameLst>
                                      </p:cBhvr>
                                      <p:to>
                                        <p:strVal val="visible"/>
                                      </p:to>
                                    </p:set>
                                    <p:anim calcmode="lin" valueType="num">
                                      <p:cBhvr>
                                        <p:cTn id="175" dur="500" fill="hold"/>
                                        <p:tgtEl>
                                          <p:spTgt spid="70"/>
                                        </p:tgtEl>
                                        <p:attrNameLst>
                                          <p:attrName>ppt_w</p:attrName>
                                        </p:attrNameLst>
                                      </p:cBhvr>
                                      <p:tavLst>
                                        <p:tav tm="0">
                                          <p:val>
                                            <p:fltVal val="0"/>
                                          </p:val>
                                        </p:tav>
                                        <p:tav tm="100000">
                                          <p:val>
                                            <p:strVal val="#ppt_w"/>
                                          </p:val>
                                        </p:tav>
                                      </p:tavLst>
                                    </p:anim>
                                    <p:anim calcmode="lin" valueType="num">
                                      <p:cBhvr>
                                        <p:cTn id="176" dur="500" fill="hold"/>
                                        <p:tgtEl>
                                          <p:spTgt spid="70"/>
                                        </p:tgtEl>
                                        <p:attrNameLst>
                                          <p:attrName>ppt_h</p:attrName>
                                        </p:attrNameLst>
                                      </p:cBhvr>
                                      <p:tavLst>
                                        <p:tav tm="0">
                                          <p:val>
                                            <p:fltVal val="0"/>
                                          </p:val>
                                        </p:tav>
                                        <p:tav tm="100000">
                                          <p:val>
                                            <p:strVal val="#ppt_h"/>
                                          </p:val>
                                        </p:tav>
                                      </p:tavLst>
                                    </p:anim>
                                    <p:animEffect transition="in" filter="fade">
                                      <p:cBhvr>
                                        <p:cTn id="177" dur="500"/>
                                        <p:tgtEl>
                                          <p:spTgt spid="70"/>
                                        </p:tgtEl>
                                      </p:cBhvr>
                                    </p:animEffect>
                                  </p:childTnLst>
                                </p:cTn>
                              </p:par>
                              <p:par>
                                <p:cTn id="178" presetID="53" presetClass="entr" presetSubtype="16" fill="hold" grpId="0" nodeType="withEffect">
                                  <p:stCondLst>
                                    <p:cond delay="800"/>
                                  </p:stCondLst>
                                  <p:childTnLst>
                                    <p:set>
                                      <p:cBhvr>
                                        <p:cTn id="179" dur="1" fill="hold">
                                          <p:stCondLst>
                                            <p:cond delay="0"/>
                                          </p:stCondLst>
                                        </p:cTn>
                                        <p:tgtEl>
                                          <p:spTgt spid="71">
                                            <p:txEl>
                                              <p:pRg st="0" end="0"/>
                                            </p:txEl>
                                          </p:spTgt>
                                        </p:tgtEl>
                                        <p:attrNameLst>
                                          <p:attrName>style.visibility</p:attrName>
                                        </p:attrNameLst>
                                      </p:cBhvr>
                                      <p:to>
                                        <p:strVal val="visible"/>
                                      </p:to>
                                    </p:set>
                                    <p:anim calcmode="lin" valueType="num">
                                      <p:cBhvr>
                                        <p:cTn id="180"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81"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82" dur="500"/>
                                        <p:tgtEl>
                                          <p:spTgt spid="71">
                                            <p:txEl>
                                              <p:pRg st="0" end="0"/>
                                            </p:txEl>
                                          </p:spTgt>
                                        </p:tgtEl>
                                      </p:cBhvr>
                                    </p:animEffect>
                                  </p:childTnLst>
                                </p:cTn>
                              </p:par>
                              <p:par>
                                <p:cTn id="183" presetID="53" presetClass="entr" presetSubtype="16" fill="hold" grpId="0" nodeType="withEffect">
                                  <p:stCondLst>
                                    <p:cond delay="800"/>
                                  </p:stCondLst>
                                  <p:childTnLst>
                                    <p:set>
                                      <p:cBhvr>
                                        <p:cTn id="184" dur="1" fill="hold">
                                          <p:stCondLst>
                                            <p:cond delay="0"/>
                                          </p:stCondLst>
                                        </p:cTn>
                                        <p:tgtEl>
                                          <p:spTgt spid="72">
                                            <p:txEl>
                                              <p:pRg st="0" end="0"/>
                                            </p:txEl>
                                          </p:spTgt>
                                        </p:tgtEl>
                                        <p:attrNameLst>
                                          <p:attrName>style.visibility</p:attrName>
                                        </p:attrNameLst>
                                      </p:cBhvr>
                                      <p:to>
                                        <p:strVal val="visible"/>
                                      </p:to>
                                    </p:set>
                                    <p:anim calcmode="lin" valueType="num">
                                      <p:cBhvr>
                                        <p:cTn id="185"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86"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8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53" presetClass="entr" presetSubtype="16"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animBg="1"/>
      <p:bldP spid="59" grpId="0" build="p">
        <p:tmplLst>
          <p:tmpl lvl="1">
            <p:tnLst>
              <p:par>
                <p:cTn presetID="53" presetClass="entr" presetSubtype="16"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8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animBg="1"/>
      <p:bldP spid="64" grpId="0" build="p">
        <p:tmplLst>
          <p:tmpl lvl="1">
            <p:tnLst>
              <p:par>
                <p:cTn presetID="53" presetClass="entr" presetSubtype="16"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build="p">
        <p:tmplLst>
          <p:tmpl lvl="1">
            <p:tnLst>
              <p:par>
                <p:cTn presetID="53" presetClass="entr" presetSubtype="16" fill="hold" nodeType="withEffect">
                  <p:stCondLst>
                    <p:cond delay="800"/>
                  </p:stCondLst>
                  <p:childTnLst>
                    <p:set>
                      <p:cBhvr>
                        <p:cTn dur="1" fill="hold">
                          <p:stCondLst>
                            <p:cond delay="0"/>
                          </p:stCondLst>
                        </p:cTn>
                        <p:tgtEl>
                          <p:spTgt spid="66"/>
                        </p:tgtEl>
                        <p:attrNameLst>
                          <p:attrName>style.visibility</p:attrName>
                        </p:attrNameLst>
                      </p:cBhvr>
                      <p:to>
                        <p:strVal val="visible"/>
                      </p:to>
                    </p:set>
                    <p:anim calcmode="lin" valueType="num">
                      <p:cBhvr>
                        <p:cTn dur="500" fill="hold"/>
                        <p:tgtEl>
                          <p:spTgt spid="66"/>
                        </p:tgtEl>
                        <p:attrNameLst>
                          <p:attrName>ppt_w</p:attrName>
                        </p:attrNameLst>
                      </p:cBhvr>
                      <p:tavLst>
                        <p:tav tm="0">
                          <p:val>
                            <p:fltVal val="0"/>
                          </p:val>
                        </p:tav>
                        <p:tav tm="100000">
                          <p:val>
                            <p:strVal val="#ppt_w"/>
                          </p:val>
                        </p:tav>
                      </p:tavLst>
                    </p:anim>
                    <p:anim calcmode="lin" valueType="num">
                      <p:cBhvr>
                        <p:cTn dur="500" fill="hold"/>
                        <p:tgtEl>
                          <p:spTgt spid="66"/>
                        </p:tgtEl>
                        <p:attrNameLst>
                          <p:attrName>ppt_h</p:attrName>
                        </p:attrNameLst>
                      </p:cBhvr>
                      <p:tavLst>
                        <p:tav tm="0">
                          <p:val>
                            <p:fltVal val="0"/>
                          </p:val>
                        </p:tav>
                        <p:tav tm="100000">
                          <p:val>
                            <p:strVal val="#ppt_h"/>
                          </p:val>
                        </p:tav>
                      </p:tavLst>
                    </p:anim>
                    <p:animEffect transition="in" filter="fade">
                      <p:cBhvr>
                        <p:cTn dur="500"/>
                        <p:tgtEl>
                          <p:spTgt spid="66"/>
                        </p:tgtEl>
                      </p:cBhvr>
                    </p:animEffect>
                  </p:childTnLst>
                </p:cTn>
              </p:par>
            </p:tnLst>
          </p:tmpl>
        </p:tmplLst>
      </p:bldP>
      <p:bldP spid="67" grpId="0" build="p">
        <p:tmplLst>
          <p:tmpl lvl="1">
            <p:tnLst>
              <p:par>
                <p:cTn presetID="53" presetClass="entr" presetSubtype="16"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71" grpId="0" build="p">
        <p:tmplLst>
          <p:tmpl lvl="1">
            <p:tnLst>
              <p:par>
                <p:cTn presetID="53" presetClass="entr" presetSubtype="16"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7"/>
          <p:cNvSpPr>
            <a:spLocks noGrp="1"/>
          </p:cNvSpPr>
          <p:nvPr>
            <p:ph type="body" sz="quarter" idx="17" hasCustomPrompt="1"/>
          </p:nvPr>
        </p:nvSpPr>
        <p:spPr>
          <a:xfrm>
            <a:off x="11853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13016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11811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9" name="Text Placeholder 7"/>
          <p:cNvSpPr>
            <a:spLocks noGrp="1"/>
          </p:cNvSpPr>
          <p:nvPr>
            <p:ph type="body" sz="quarter" idx="29" hasCustomPrompt="1"/>
          </p:nvPr>
        </p:nvSpPr>
        <p:spPr>
          <a:xfrm>
            <a:off x="37888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39051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3784600"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4" name="Text Placeholder 7"/>
          <p:cNvSpPr>
            <a:spLocks noGrp="1"/>
          </p:cNvSpPr>
          <p:nvPr>
            <p:ph type="body" sz="quarter" idx="32" hasCustomPrompt="1"/>
          </p:nvPr>
        </p:nvSpPr>
        <p:spPr>
          <a:xfrm>
            <a:off x="6417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65340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64135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Tree>
    <p:extLst>
      <p:ext uri="{BB962C8B-B14F-4D97-AF65-F5344CB8AC3E}">
        <p14:creationId xmlns:p14="http://schemas.microsoft.com/office/powerpoint/2010/main" val="249609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400"/>
                                        <p:tgtEl>
                                          <p:spTgt spid="54">
                                            <p:txEl>
                                              <p:pRg st="0" end="0"/>
                                            </p:txEl>
                                          </p:spTgt>
                                        </p:tgtEl>
                                      </p:cBhvr>
                                    </p:animEffect>
                                    <p:anim calcmode="lin" valueType="num">
                                      <p:cBhvr>
                                        <p:cTn id="88"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54">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fade">
                                      <p:cBhvr>
                                        <p:cTn id="92" dur="500"/>
                                        <p:tgtEl>
                                          <p:spTgt spid="56">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9">
                                            <p:txEl>
                                              <p:pRg st="0" end="0"/>
                                            </p:txEl>
                                          </p:spTgt>
                                        </p:tgtEl>
                                        <p:attrNameLst>
                                          <p:attrName>style.visibility</p:attrName>
                                        </p:attrNameLst>
                                      </p:cBhvr>
                                      <p:to>
                                        <p:strVal val="visible"/>
                                      </p:to>
                                    </p:set>
                                    <p:animEffect transition="in" filter="fade">
                                      <p:cBhvr>
                                        <p:cTn id="95" dur="400"/>
                                        <p:tgtEl>
                                          <p:spTgt spid="59">
                                            <p:txEl>
                                              <p:pRg st="0" end="0"/>
                                            </p:txEl>
                                          </p:spTgt>
                                        </p:tgtEl>
                                      </p:cBhvr>
                                    </p:animEffect>
                                    <p:anim calcmode="lin" valueType="num">
                                      <p:cBhvr>
                                        <p:cTn id="9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9">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61">
                                            <p:txEl>
                                              <p:pRg st="0" end="0"/>
                                            </p:txEl>
                                          </p:spTgt>
                                        </p:tgtEl>
                                        <p:attrNameLst>
                                          <p:attrName>style.visibility</p:attrName>
                                        </p:attrNameLst>
                                      </p:cBhvr>
                                      <p:to>
                                        <p:strVal val="visible"/>
                                      </p:to>
                                    </p:set>
                                    <p:animEffect transition="in" filter="fade">
                                      <p:cBhvr>
                                        <p:cTn id="100" dur="500"/>
                                        <p:tgtEl>
                                          <p:spTgt spid="61">
                                            <p:txEl>
                                              <p:pRg st="0" end="0"/>
                                            </p:txEl>
                                          </p:spTgt>
                                        </p:tgtEl>
                                      </p:cBhvr>
                                    </p:animEffect>
                                  </p:childTnLst>
                                </p:cTn>
                              </p:par>
                              <p:par>
                                <p:cTn id="101" presetID="42" presetClass="entr" presetSubtype="0" fill="hold" grpId="0" nodeType="withEffect">
                                  <p:stCondLst>
                                    <p:cond delay="20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fade">
                                      <p:cBhvr>
                                        <p:cTn id="103" dur="400"/>
                                        <p:tgtEl>
                                          <p:spTgt spid="64">
                                            <p:txEl>
                                              <p:pRg st="0" end="0"/>
                                            </p:txEl>
                                          </p:spTgt>
                                        </p:tgtEl>
                                      </p:cBhvr>
                                    </p:animEffect>
                                    <p:anim calcmode="lin" valueType="num">
                                      <p:cBhvr>
                                        <p:cTn id="104"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64">
                                            <p:txEl>
                                              <p:pRg st="0" end="0"/>
                                            </p:txEl>
                                          </p:spTgt>
                                        </p:tgtEl>
                                        <p:attrNameLst>
                                          <p:attrName>ppt_y</p:attrName>
                                        </p:attrNameLst>
                                      </p:cBhvr>
                                      <p:tavLst>
                                        <p:tav tm="0">
                                          <p:val>
                                            <p:strVal val="#ppt_y+.1"/>
                                          </p:val>
                                        </p:tav>
                                        <p:tav tm="100000">
                                          <p:val>
                                            <p:strVal val="#ppt_y"/>
                                          </p:val>
                                        </p:tav>
                                      </p:tavLst>
                                    </p:anim>
                                  </p:childTnLst>
                                </p:cTn>
                              </p:par>
                              <p:par>
                                <p:cTn id="106" presetID="10" presetClass="entr" presetSubtype="0" fill="hold" grpId="0" nodeType="withEffect">
                                  <p:stCondLst>
                                    <p:cond delay="800"/>
                                  </p:stCondLst>
                                  <p:childTnLst>
                                    <p:set>
                                      <p:cBhvr>
                                        <p:cTn id="107" dur="1" fill="hold">
                                          <p:stCondLst>
                                            <p:cond delay="0"/>
                                          </p:stCondLst>
                                        </p:cTn>
                                        <p:tgtEl>
                                          <p:spTgt spid="66">
                                            <p:txEl>
                                              <p:pRg st="0" end="0"/>
                                            </p:txEl>
                                          </p:spTgt>
                                        </p:tgtEl>
                                        <p:attrNameLst>
                                          <p:attrName>style.visibility</p:attrName>
                                        </p:attrNameLst>
                                      </p:cBhvr>
                                      <p:to>
                                        <p:strVal val="visible"/>
                                      </p:to>
                                    </p:set>
                                    <p:animEffect transition="in" filter="fade">
                                      <p:cBhvr>
                                        <p:cTn id="108"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nodePh="1">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10" presetClass="entr" presetSubtype="0" fill="hold" nodeType="withEffect" nodePh="1">
                  <p:stCondLst>
                    <p:cond delay="8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9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10" hasCustomPrompt="1"/>
          </p:nvPr>
        </p:nvSpPr>
        <p:spPr>
          <a:xfrm>
            <a:off x="1062038" y="782446"/>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6" name="Straight Connector 45"/>
          <p:cNvCxnSpPr/>
          <p:nvPr userDrawn="1"/>
        </p:nvCxnSpPr>
        <p:spPr>
          <a:xfrm flipV="1">
            <a:off x="1062038" y="1270846"/>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062038" y="634424"/>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userDrawn="1"/>
        </p:nvSpPr>
        <p:spPr>
          <a:xfrm>
            <a:off x="2364269" y="3088450"/>
            <a:ext cx="814508" cy="7330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9" name="Text Placeholder 7"/>
          <p:cNvSpPr>
            <a:spLocks noGrp="1"/>
          </p:cNvSpPr>
          <p:nvPr>
            <p:ph type="body" sz="quarter" idx="17" hasCustomPrompt="1"/>
          </p:nvPr>
        </p:nvSpPr>
        <p:spPr>
          <a:xfrm>
            <a:off x="19219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0" name="Straight Connector 49"/>
          <p:cNvCxnSpPr/>
          <p:nvPr userDrawn="1"/>
        </p:nvCxnSpPr>
        <p:spPr>
          <a:xfrm>
            <a:off x="20382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1" name="Text Placeholder 2"/>
          <p:cNvSpPr>
            <a:spLocks noGrp="1"/>
          </p:cNvSpPr>
          <p:nvPr>
            <p:ph type="body" sz="quarter" idx="18" hasCustomPrompt="1"/>
          </p:nvPr>
        </p:nvSpPr>
        <p:spPr>
          <a:xfrm>
            <a:off x="19177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2" name="Text Placeholder 7"/>
          <p:cNvSpPr>
            <a:spLocks noGrp="1"/>
          </p:cNvSpPr>
          <p:nvPr>
            <p:ph type="body" sz="quarter" idx="28" hasCustomPrompt="1"/>
          </p:nvPr>
        </p:nvSpPr>
        <p:spPr>
          <a:xfrm>
            <a:off x="24023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53" name="Rounded Rectangle 52"/>
          <p:cNvSpPr/>
          <p:nvPr userDrawn="1"/>
        </p:nvSpPr>
        <p:spPr>
          <a:xfrm>
            <a:off x="6136169" y="3088450"/>
            <a:ext cx="814508" cy="7330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54" name="Text Placeholder 7"/>
          <p:cNvSpPr>
            <a:spLocks noGrp="1"/>
          </p:cNvSpPr>
          <p:nvPr>
            <p:ph type="body" sz="quarter" idx="32" hasCustomPrompt="1"/>
          </p:nvPr>
        </p:nvSpPr>
        <p:spPr>
          <a:xfrm>
            <a:off x="56938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58101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33" hasCustomPrompt="1"/>
          </p:nvPr>
        </p:nvSpPr>
        <p:spPr>
          <a:xfrm>
            <a:off x="56896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p:cNvSpPr>
          <p:nvPr>
            <p:ph type="body" sz="quarter" idx="34" hasCustomPrompt="1"/>
          </p:nvPr>
        </p:nvSpPr>
        <p:spPr>
          <a:xfrm>
            <a:off x="61742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8012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45">
                                            <p:txEl>
                                              <p:pRg st="0" end="0"/>
                                            </p:txEl>
                                          </p:spTgt>
                                        </p:tgtEl>
                                        <p:attrNameLst>
                                          <p:attrName>style.visibility</p:attrName>
                                        </p:attrNameLst>
                                      </p:cBhvr>
                                      <p:to>
                                        <p:strVal val="visible"/>
                                      </p:to>
                                    </p:set>
                                    <p:animEffect transition="in" filter="fade">
                                      <p:cBhvr>
                                        <p:cTn id="82" dur="400"/>
                                        <p:tgtEl>
                                          <p:spTgt spid="45">
                                            <p:txEl>
                                              <p:pRg st="0" end="0"/>
                                            </p:txEl>
                                          </p:spTgt>
                                        </p:tgtEl>
                                      </p:cBhvr>
                                    </p:animEffect>
                                    <p:anim calcmode="lin" valueType="num">
                                      <p:cBhvr>
                                        <p:cTn id="8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9">
                                            <p:txEl>
                                              <p:pRg st="0" end="0"/>
                                            </p:txEl>
                                          </p:spTgt>
                                        </p:tgtEl>
                                        <p:attrNameLst>
                                          <p:attrName>style.visibility</p:attrName>
                                        </p:attrNameLst>
                                      </p:cBhvr>
                                      <p:to>
                                        <p:strVal val="visible"/>
                                      </p:to>
                                    </p:set>
                                    <p:anim calcmode="lin" valueType="num">
                                      <p:cBhvr>
                                        <p:cTn id="9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9">
                                            <p:txEl>
                                              <p:pRg st="0" end="0"/>
                                            </p:txEl>
                                          </p:spTgt>
                                        </p:tgtEl>
                                      </p:cBhvr>
                                    </p:animEffect>
                                  </p:childTnLst>
                                </p:cTn>
                              </p:par>
                              <p:par>
                                <p:cTn id="95" presetID="53" presetClass="entr" presetSubtype="16" fill="hold" nodeType="withEffect">
                                  <p:stCondLst>
                                    <p:cond delay="200"/>
                                  </p:stCondLst>
                                  <p:childTnLst>
                                    <p:set>
                                      <p:cBhvr>
                                        <p:cTn id="96" dur="1" fill="hold">
                                          <p:stCondLst>
                                            <p:cond delay="0"/>
                                          </p:stCondLst>
                                        </p:cTn>
                                        <p:tgtEl>
                                          <p:spTgt spid="50"/>
                                        </p:tgtEl>
                                        <p:attrNameLst>
                                          <p:attrName>style.visibility</p:attrName>
                                        </p:attrNameLst>
                                      </p:cBhvr>
                                      <p:to>
                                        <p:strVal val="visible"/>
                                      </p:to>
                                    </p:set>
                                    <p:anim calcmode="lin" valueType="num">
                                      <p:cBhvr>
                                        <p:cTn id="97" dur="500" fill="hold"/>
                                        <p:tgtEl>
                                          <p:spTgt spid="50"/>
                                        </p:tgtEl>
                                        <p:attrNameLst>
                                          <p:attrName>ppt_w</p:attrName>
                                        </p:attrNameLst>
                                      </p:cBhvr>
                                      <p:tavLst>
                                        <p:tav tm="0">
                                          <p:val>
                                            <p:fltVal val="0"/>
                                          </p:val>
                                        </p:tav>
                                        <p:tav tm="100000">
                                          <p:val>
                                            <p:strVal val="#ppt_w"/>
                                          </p:val>
                                        </p:tav>
                                      </p:tavLst>
                                    </p:anim>
                                    <p:anim calcmode="lin" valueType="num">
                                      <p:cBhvr>
                                        <p:cTn id="98" dur="500" fill="hold"/>
                                        <p:tgtEl>
                                          <p:spTgt spid="50"/>
                                        </p:tgtEl>
                                        <p:attrNameLst>
                                          <p:attrName>ppt_h</p:attrName>
                                        </p:attrNameLst>
                                      </p:cBhvr>
                                      <p:tavLst>
                                        <p:tav tm="0">
                                          <p:val>
                                            <p:fltVal val="0"/>
                                          </p:val>
                                        </p:tav>
                                        <p:tav tm="100000">
                                          <p:val>
                                            <p:strVal val="#ppt_h"/>
                                          </p:val>
                                        </p:tav>
                                      </p:tavLst>
                                    </p:anim>
                                    <p:animEffect transition="in" filter="fade">
                                      <p:cBhvr>
                                        <p:cTn id="99" dur="500"/>
                                        <p:tgtEl>
                                          <p:spTgt spid="5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1">
                                            <p:txEl>
                                              <p:pRg st="0" end="0"/>
                                            </p:txEl>
                                          </p:spTgt>
                                        </p:tgtEl>
                                        <p:attrNameLst>
                                          <p:attrName>style.visibility</p:attrName>
                                        </p:attrNameLst>
                                      </p:cBhvr>
                                      <p:to>
                                        <p:strVal val="visible"/>
                                      </p:to>
                                    </p:set>
                                    <p:anim calcmode="lin" valueType="num">
                                      <p:cBhvr>
                                        <p:cTn id="102"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51">
                                            <p:txEl>
                                              <p:pRg st="0" end="0"/>
                                            </p:txEl>
                                          </p:spTgt>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2">
                                            <p:txEl>
                                              <p:pRg st="0" end="0"/>
                                            </p:txEl>
                                          </p:spTgt>
                                        </p:tgtEl>
                                        <p:attrNameLst>
                                          <p:attrName>style.visibility</p:attrName>
                                        </p:attrNameLst>
                                      </p:cBhvr>
                                      <p:to>
                                        <p:strVal val="visible"/>
                                      </p:to>
                                    </p:set>
                                    <p:anim calcmode="lin" valueType="num">
                                      <p:cBhvr>
                                        <p:cTn id="107"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52">
                                            <p:txEl>
                                              <p:pRg st="0" end="0"/>
                                            </p:txEl>
                                          </p:spTgt>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53"/>
                                        </p:tgtEl>
                                        <p:attrNameLst>
                                          <p:attrName>style.visibility</p:attrName>
                                        </p:attrNameLst>
                                      </p:cBhvr>
                                      <p:to>
                                        <p:strVal val="visible"/>
                                      </p:to>
                                    </p:set>
                                    <p:anim calcmode="lin" valueType="num">
                                      <p:cBhvr>
                                        <p:cTn id="112" dur="500" fill="hold"/>
                                        <p:tgtEl>
                                          <p:spTgt spid="53"/>
                                        </p:tgtEl>
                                        <p:attrNameLst>
                                          <p:attrName>ppt_w</p:attrName>
                                        </p:attrNameLst>
                                      </p:cBhvr>
                                      <p:tavLst>
                                        <p:tav tm="0">
                                          <p:val>
                                            <p:fltVal val="0"/>
                                          </p:val>
                                        </p:tav>
                                        <p:tav tm="100000">
                                          <p:val>
                                            <p:strVal val="#ppt_w"/>
                                          </p:val>
                                        </p:tav>
                                      </p:tavLst>
                                    </p:anim>
                                    <p:anim calcmode="lin" valueType="num">
                                      <p:cBhvr>
                                        <p:cTn id="113" dur="500" fill="hold"/>
                                        <p:tgtEl>
                                          <p:spTgt spid="53"/>
                                        </p:tgtEl>
                                        <p:attrNameLst>
                                          <p:attrName>ppt_h</p:attrName>
                                        </p:attrNameLst>
                                      </p:cBhvr>
                                      <p:tavLst>
                                        <p:tav tm="0">
                                          <p:val>
                                            <p:fltVal val="0"/>
                                          </p:val>
                                        </p:tav>
                                        <p:tav tm="100000">
                                          <p:val>
                                            <p:strVal val="#ppt_h"/>
                                          </p:val>
                                        </p:tav>
                                      </p:tavLst>
                                    </p:anim>
                                    <p:animEffect transition="in" filter="fade">
                                      <p:cBhvr>
                                        <p:cTn id="114" dur="500"/>
                                        <p:tgtEl>
                                          <p:spTgt spid="5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4">
                                            <p:txEl>
                                              <p:pRg st="0" end="0"/>
                                            </p:txEl>
                                          </p:spTgt>
                                        </p:tgtEl>
                                        <p:attrNameLst>
                                          <p:attrName>style.visibility</p:attrName>
                                        </p:attrNameLst>
                                      </p:cBhvr>
                                      <p:to>
                                        <p:strVal val="visible"/>
                                      </p:to>
                                    </p:set>
                                    <p:anim calcmode="lin" valueType="num">
                                      <p:cBhvr>
                                        <p:cTn id="11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54">
                                            <p:txEl>
                                              <p:pRg st="0" end="0"/>
                                            </p:txEl>
                                          </p:spTgt>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500" fill="hold"/>
                                        <p:tgtEl>
                                          <p:spTgt spid="55"/>
                                        </p:tgtEl>
                                        <p:attrNameLst>
                                          <p:attrName>ppt_w</p:attrName>
                                        </p:attrNameLst>
                                      </p:cBhvr>
                                      <p:tavLst>
                                        <p:tav tm="0">
                                          <p:val>
                                            <p:fltVal val="0"/>
                                          </p:val>
                                        </p:tav>
                                        <p:tav tm="100000">
                                          <p:val>
                                            <p:strVal val="#ppt_w"/>
                                          </p:val>
                                        </p:tav>
                                      </p:tavLst>
                                    </p:anim>
                                    <p:anim calcmode="lin" valueType="num">
                                      <p:cBhvr>
                                        <p:cTn id="123" dur="500" fill="hold"/>
                                        <p:tgtEl>
                                          <p:spTgt spid="55"/>
                                        </p:tgtEl>
                                        <p:attrNameLst>
                                          <p:attrName>ppt_h</p:attrName>
                                        </p:attrNameLst>
                                      </p:cBhvr>
                                      <p:tavLst>
                                        <p:tav tm="0">
                                          <p:val>
                                            <p:fltVal val="0"/>
                                          </p:val>
                                        </p:tav>
                                        <p:tav tm="100000">
                                          <p:val>
                                            <p:strVal val="#ppt_h"/>
                                          </p:val>
                                        </p:tav>
                                      </p:tavLst>
                                    </p:anim>
                                    <p:animEffect transition="in" filter="fade">
                                      <p:cBhvr>
                                        <p:cTn id="124" dur="500"/>
                                        <p:tgtEl>
                                          <p:spTgt spid="5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56">
                                            <p:txEl>
                                              <p:pRg st="0" end="0"/>
                                            </p:txEl>
                                          </p:spTgt>
                                        </p:tgtEl>
                                        <p:attrNameLst>
                                          <p:attrName>style.visibility</p:attrName>
                                        </p:attrNameLst>
                                      </p:cBhvr>
                                      <p:to>
                                        <p:strVal val="visible"/>
                                      </p:to>
                                    </p:set>
                                    <p:anim calcmode="lin" valueType="num">
                                      <p:cBhvr>
                                        <p:cTn id="127"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5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57">
                                            <p:txEl>
                                              <p:pRg st="0" end="0"/>
                                            </p:txEl>
                                          </p:spTgt>
                                        </p:tgtEl>
                                        <p:attrNameLst>
                                          <p:attrName>style.visibility</p:attrName>
                                        </p:attrNameLst>
                                      </p:cBhvr>
                                      <p:to>
                                        <p:strVal val="visible"/>
                                      </p:to>
                                    </p:set>
                                    <p:anim calcmode="lin" valueType="num">
                                      <p:cBhvr>
                                        <p:cTn id="13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8" grpId="0" animBg="1"/>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1" grpId="0" build="p">
        <p:tmplLst>
          <p:tmpl lvl="1">
            <p:tnLst>
              <p:par>
                <p:cTn presetID="5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Left text">
    <p:spTree>
      <p:nvGrpSpPr>
        <p:cNvPr id="1" name=""/>
        <p:cNvGrpSpPr/>
        <p:nvPr/>
      </p:nvGrpSpPr>
      <p:grpSpPr>
        <a:xfrm>
          <a:off x="0" y="0"/>
          <a:ext cx="0" cy="0"/>
          <a:chOff x="0" y="0"/>
          <a:chExt cx="0" cy="0"/>
        </a:xfrm>
      </p:grpSpPr>
      <p:sp>
        <p:nvSpPr>
          <p:cNvPr id="20" name="Oval 19"/>
          <p:cNvSpPr>
            <a:spLocks noChangeAspect="1"/>
          </p:cNvSpPr>
          <p:nvPr/>
        </p:nvSpPr>
        <p:spPr>
          <a:xfrm>
            <a:off x="2190255" y="213948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190255" y="353062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209536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30870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349754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371087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17484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5714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13948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6265525" y="353062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209536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30870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349754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371087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17484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5714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72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2">
                                            <p:txEl>
                                              <p:pRg st="0" end="0"/>
                                            </p:txEl>
                                          </p:spTgt>
                                        </p:tgtEl>
                                        <p:attrNameLst>
                                          <p:attrName>style.visibility</p:attrName>
                                        </p:attrNameLst>
                                      </p:cBhvr>
                                      <p:to>
                                        <p:strVal val="visible"/>
                                      </p:to>
                                    </p:set>
                                    <p:anim calcmode="lin" valueType="num">
                                      <p:cBhvr>
                                        <p:cTn id="22"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2">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xEl>
                                              <p:pRg st="0" end="0"/>
                                            </p:txEl>
                                          </p:spTgt>
                                        </p:tgtEl>
                                        <p:attrNameLst>
                                          <p:attrName>style.visibility</p:attrName>
                                        </p:attrNameLst>
                                      </p:cBhvr>
                                      <p:to>
                                        <p:strVal val="visible"/>
                                      </p:to>
                                    </p:set>
                                    <p:anim calcmode="lin" valueType="num">
                                      <p:cBhvr>
                                        <p:cTn id="3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5">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7">
                                            <p:txEl>
                                              <p:pRg st="0" end="0"/>
                                            </p:txEl>
                                          </p:spTgt>
                                        </p:tgtEl>
                                        <p:attrNameLst>
                                          <p:attrName>style.visibility</p:attrName>
                                        </p:attrNameLst>
                                      </p:cBhvr>
                                      <p:to>
                                        <p:strVal val="visible"/>
                                      </p:to>
                                    </p:set>
                                    <p:anim calcmode="lin" valueType="num">
                                      <p:cBhvr>
                                        <p:cTn id="4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7">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p:cTn id="6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1">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2">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 calcmode="lin" valueType="num">
                                      <p:cBhvr>
                                        <p:cTn id="72"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33">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 calcmode="lin" valueType="num">
                                      <p:cBhvr>
                                        <p:cTn id="7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34">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35">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Left text">
    <p:spTree>
      <p:nvGrpSpPr>
        <p:cNvPr id="1" name=""/>
        <p:cNvGrpSpPr/>
        <p:nvPr/>
      </p:nvGrpSpPr>
      <p:grpSpPr>
        <a:xfrm>
          <a:off x="0" y="0"/>
          <a:ext cx="0" cy="0"/>
          <a:chOff x="0" y="0"/>
          <a:chExt cx="0" cy="0"/>
        </a:xfrm>
      </p:grpSpPr>
      <p:sp>
        <p:nvSpPr>
          <p:cNvPr id="20" name="Oval 19"/>
          <p:cNvSpPr>
            <a:spLocks noChangeAspect="1"/>
          </p:cNvSpPr>
          <p:nvPr/>
        </p:nvSpPr>
        <p:spPr>
          <a:xfrm>
            <a:off x="2190255" y="189945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190255" y="279910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184390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05724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272030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293363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189945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6265525" y="279910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184390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05724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272030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293363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2190255" y="365635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Text Placeholder 7"/>
          <p:cNvSpPr>
            <a:spLocks noGrp="1"/>
          </p:cNvSpPr>
          <p:nvPr>
            <p:ph type="body" sz="quarter" idx="62" hasCustomPrompt="1"/>
          </p:nvPr>
        </p:nvSpPr>
        <p:spPr>
          <a:xfrm>
            <a:off x="593895" y="357755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593895" y="379088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220077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6265525" y="365635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65" hasCustomPrompt="1"/>
          </p:nvPr>
        </p:nvSpPr>
        <p:spPr>
          <a:xfrm>
            <a:off x="6895214" y="357755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6895214" y="379088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627604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9061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 calcmode="lin" valueType="num">
                                      <p:cBhvr>
                                        <p:cTn id="1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3" dur="300" fill="hold"/>
                                        <p:tgtEl>
                                          <p:spTgt spid="43">
                                            <p:txEl>
                                              <p:pRg st="0" end="0"/>
                                            </p:txEl>
                                          </p:spTgt>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p:cTn id="26"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6">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p:cTn id="3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7">
                                            <p:txEl>
                                              <p:pRg st="0" end="0"/>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 calcmode="lin" valueType="num">
                                      <p:cBhvr>
                                        <p:cTn id="46"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35">
                                            <p:txEl>
                                              <p:pRg st="0" end="0"/>
                                            </p:tx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p:cTn id="5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6">
                                            <p:txEl>
                                              <p:pRg st="0" end="0"/>
                                            </p:tx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par>
                                <p:cTn id="59" presetID="53" presetClass="entr" presetSubtype="16" fill="hold" grpId="1" nodeType="with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 calcmode="lin" valueType="num">
                                      <p:cBhvr>
                                        <p:cTn id="6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3">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p:cTn id="7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7">
                                            <p:txEl>
                                              <p:pRg st="0" end="0"/>
                                            </p:txEl>
                                          </p:spTgt>
                                        </p:tgtEl>
                                      </p:cBhvr>
                                    </p:animEffect>
                                  </p:childTnLst>
                                </p:cTn>
                              </p:par>
                              <p:par>
                                <p:cTn id="74" presetID="37" presetClass="entr" presetSubtype="0" fill="hold" grpId="0" nodeType="withEffect">
                                  <p:stCondLst>
                                    <p:cond delay="0"/>
                                  </p:stCondLst>
                                  <p:childTnLst>
                                    <p:set>
                                      <p:cBhvr>
                                        <p:cTn id="75" dur="1" fill="hold">
                                          <p:stCondLst>
                                            <p:cond delay="0"/>
                                          </p:stCondLst>
                                        </p:cTn>
                                        <p:tgtEl>
                                          <p:spTgt spid="22">
                                            <p:txEl>
                                              <p:pRg st="0" end="0"/>
                                            </p:txEl>
                                          </p:spTgt>
                                        </p:tgtEl>
                                        <p:attrNameLst>
                                          <p:attrName>style.visibility</p:attrName>
                                        </p:attrNameLst>
                                      </p:cBhvr>
                                      <p:to>
                                        <p:strVal val="visible"/>
                                      </p:to>
                                    </p:set>
                                    <p:animEffect transition="in" filter="fade">
                                      <p:cBhvr>
                                        <p:cTn id="76" dur="1000"/>
                                        <p:tgtEl>
                                          <p:spTgt spid="22">
                                            <p:txEl>
                                              <p:pRg st="0" end="0"/>
                                            </p:txEl>
                                          </p:spTgt>
                                        </p:tgtEl>
                                      </p:cBhvr>
                                    </p:animEffect>
                                    <p:anim calcmode="lin" valueType="num">
                                      <p:cBhvr>
                                        <p:cTn id="7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8" dur="90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1000"/>
                                        <p:tgtEl>
                                          <p:spTgt spid="23">
                                            <p:txEl>
                                              <p:pRg st="0" end="0"/>
                                            </p:txEl>
                                          </p:spTgt>
                                        </p:tgtEl>
                                      </p:cBhvr>
                                    </p:animEffect>
                                    <p:anim calcmode="lin" valueType="num">
                                      <p:cBhvr>
                                        <p:cTn id="8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4" dur="900" decel="100000" fill="hold"/>
                                        <p:tgtEl>
                                          <p:spTgt spid="23">
                                            <p:txEl>
                                              <p:pRg st="0" end="0"/>
                                            </p:txEl>
                                          </p:spTgt>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3">
                                            <p:txEl>
                                              <p:pRg st="0" end="0"/>
                                            </p:txEl>
                                          </p:spTgt>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fade">
                                      <p:cBhvr>
                                        <p:cTn id="88" dur="1000"/>
                                        <p:tgtEl>
                                          <p:spTgt spid="24">
                                            <p:txEl>
                                              <p:pRg st="0" end="0"/>
                                            </p:txEl>
                                          </p:spTgt>
                                        </p:tgtEl>
                                      </p:cBhvr>
                                    </p:animEffect>
                                    <p:anim calcmode="lin" valueType="num">
                                      <p:cBhvr>
                                        <p:cTn id="89"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0" dur="900" decel="100000" fill="hold"/>
                                        <p:tgtEl>
                                          <p:spTgt spid="24">
                                            <p:txEl>
                                              <p:pRg st="0" end="0"/>
                                            </p:txEl>
                                          </p:spTgt>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24">
                                            <p:txEl>
                                              <p:pRg st="0" end="0"/>
                                            </p:txEl>
                                          </p:spTgt>
                                        </p:tgtEl>
                                        <p:attrNameLst>
                                          <p:attrName>ppt_y</p:attrName>
                                        </p:attrNameLst>
                                      </p:cBhvr>
                                      <p:tavLst>
                                        <p:tav tm="0">
                                          <p:val>
                                            <p:strVal val="#ppt_y-.03"/>
                                          </p:val>
                                        </p:tav>
                                        <p:tav tm="100000">
                                          <p:val>
                                            <p:strVal val="#ppt_y"/>
                                          </p:val>
                                        </p:tav>
                                      </p:tavLst>
                                    </p:anim>
                                  </p:childTnLst>
                                </p:cTn>
                              </p:par>
                              <p:par>
                                <p:cTn id="92" presetID="37" presetClass="entr" presetSubtype="0" fill="hold" grpId="0" nodeType="withEffect">
                                  <p:stCondLst>
                                    <p:cond delay="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1000"/>
                                        <p:tgtEl>
                                          <p:spTgt spid="25">
                                            <p:txEl>
                                              <p:pRg st="0" end="0"/>
                                            </p:txEl>
                                          </p:spTgt>
                                        </p:tgtEl>
                                      </p:cBhvr>
                                    </p:animEffect>
                                    <p:anim calcmode="lin" valueType="num">
                                      <p:cBhvr>
                                        <p:cTn id="9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900" decel="100000" fill="hold"/>
                                        <p:tgtEl>
                                          <p:spTgt spid="25">
                                            <p:txEl>
                                              <p:pRg st="0" end="0"/>
                                            </p:txEl>
                                          </p:spTgt>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5">
                                            <p:txEl>
                                              <p:pRg st="0" end="0"/>
                                            </p:txEl>
                                          </p:spTgt>
                                        </p:tgtEl>
                                        <p:attrNameLst>
                                          <p:attrName>ppt_y</p:attrName>
                                        </p:attrNameLst>
                                      </p:cBhvr>
                                      <p:tavLst>
                                        <p:tav tm="0">
                                          <p:val>
                                            <p:strVal val="#ppt_y-.03"/>
                                          </p:val>
                                        </p:tav>
                                        <p:tav tm="100000">
                                          <p:val>
                                            <p:strVal val="#ppt_y"/>
                                          </p:val>
                                        </p:tav>
                                      </p:tavLst>
                                    </p:anim>
                                  </p:childTnLst>
                                </p:cTn>
                              </p:par>
                              <p:par>
                                <p:cTn id="98" presetID="37" presetClass="entr" presetSubtype="0" fill="hold" grpId="0" nodeType="withEffect">
                                  <p:stCondLst>
                                    <p:cond delay="0"/>
                                  </p:stCondLst>
                                  <p:childTnLst>
                                    <p:set>
                                      <p:cBhvr>
                                        <p:cTn id="99" dur="1" fill="hold">
                                          <p:stCondLst>
                                            <p:cond delay="0"/>
                                          </p:stCondLst>
                                        </p:cTn>
                                        <p:tgtEl>
                                          <p:spTgt spid="41">
                                            <p:txEl>
                                              <p:pRg st="0" end="0"/>
                                            </p:txEl>
                                          </p:spTgt>
                                        </p:tgtEl>
                                        <p:attrNameLst>
                                          <p:attrName>style.visibility</p:attrName>
                                        </p:attrNameLst>
                                      </p:cBhvr>
                                      <p:to>
                                        <p:strVal val="visible"/>
                                      </p:to>
                                    </p:set>
                                    <p:animEffect transition="in" filter="fade">
                                      <p:cBhvr>
                                        <p:cTn id="100" dur="1000"/>
                                        <p:tgtEl>
                                          <p:spTgt spid="41">
                                            <p:txEl>
                                              <p:pRg st="0" end="0"/>
                                            </p:txEl>
                                          </p:spTgt>
                                        </p:tgtEl>
                                      </p:cBhvr>
                                    </p:animEffect>
                                    <p:anim calcmode="lin" valueType="num">
                                      <p:cBhvr>
                                        <p:cTn id="101"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02"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par>
                                <p:cTn id="104" presetID="37" presetClass="entr" presetSubtype="0" fill="hold" grpId="0" nodeType="with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Effect transition="in" filter="fade">
                                      <p:cBhvr>
                                        <p:cTn id="106" dur="1000"/>
                                        <p:tgtEl>
                                          <p:spTgt spid="42">
                                            <p:txEl>
                                              <p:pRg st="0" end="0"/>
                                            </p:txEl>
                                          </p:spTgt>
                                        </p:tgtEl>
                                      </p:cBhvr>
                                    </p:animEffect>
                                    <p:anim calcmode="lin" valueType="num">
                                      <p:cBhvr>
                                        <p:cTn id="10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08" dur="900" decel="100000" fill="hold"/>
                                        <p:tgtEl>
                                          <p:spTgt spid="42">
                                            <p:txEl>
                                              <p:pRg st="0" end="0"/>
                                            </p:txEl>
                                          </p:spTgt>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42">
                                            <p:txEl>
                                              <p:pRg st="0" end="0"/>
                                            </p:txEl>
                                          </p:spTgt>
                                        </p:tgtEl>
                                        <p:attrNameLst>
                                          <p:attrName>ppt_y</p:attrName>
                                        </p:attrNameLst>
                                      </p:cBhvr>
                                      <p:tavLst>
                                        <p:tav tm="0">
                                          <p:val>
                                            <p:strVal val="#ppt_y-.03"/>
                                          </p:val>
                                        </p:tav>
                                        <p:tav tm="100000">
                                          <p:val>
                                            <p:strVal val="#ppt_y"/>
                                          </p:val>
                                        </p:tav>
                                      </p:tavLst>
                                    </p:anim>
                                  </p:childTnLst>
                                </p:cTn>
                              </p:par>
                              <p:par>
                                <p:cTn id="110" presetID="37" presetClass="entr" presetSubtype="0" fill="hold" grpId="0" nodeType="withEffect">
                                  <p:stCondLst>
                                    <p:cond delay="0"/>
                                  </p:stCondLst>
                                  <p:childTnLst>
                                    <p:set>
                                      <p:cBhvr>
                                        <p:cTn id="111" dur="1" fill="hold">
                                          <p:stCondLst>
                                            <p:cond delay="0"/>
                                          </p:stCondLst>
                                        </p:cTn>
                                        <p:tgtEl>
                                          <p:spTgt spid="31">
                                            <p:txEl>
                                              <p:pRg st="0" end="0"/>
                                            </p:txEl>
                                          </p:spTgt>
                                        </p:tgtEl>
                                        <p:attrNameLst>
                                          <p:attrName>style.visibility</p:attrName>
                                        </p:attrNameLst>
                                      </p:cBhvr>
                                      <p:to>
                                        <p:strVal val="visible"/>
                                      </p:to>
                                    </p:set>
                                    <p:animEffect transition="in" filter="fade">
                                      <p:cBhvr>
                                        <p:cTn id="112" dur="1000"/>
                                        <p:tgtEl>
                                          <p:spTgt spid="31">
                                            <p:txEl>
                                              <p:pRg st="0" end="0"/>
                                            </p:txEl>
                                          </p:spTgt>
                                        </p:tgtEl>
                                      </p:cBhvr>
                                    </p:animEffect>
                                    <p:anim calcmode="lin" valueType="num">
                                      <p:cBhvr>
                                        <p:cTn id="113"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4" dur="900" decel="100000" fill="hold"/>
                                        <p:tgtEl>
                                          <p:spTgt spid="31">
                                            <p:txEl>
                                              <p:pRg st="0" end="0"/>
                                            </p:txEl>
                                          </p:spTgt>
                                        </p:tgtEl>
                                        <p:attrNameLst>
                                          <p:attrName>ppt_y</p:attrName>
                                        </p:attrNameLst>
                                      </p:cBhvr>
                                      <p:tavLst>
                                        <p:tav tm="0">
                                          <p:val>
                                            <p:strVal val="#ppt_y+1"/>
                                          </p:val>
                                        </p:tav>
                                        <p:tav tm="100000">
                                          <p:val>
                                            <p:strVal val="#ppt_y-.03"/>
                                          </p:val>
                                        </p:tav>
                                      </p:tavLst>
                                    </p:anim>
                                    <p:anim calcmode="lin" valueType="num">
                                      <p:cBhvr>
                                        <p:cTn id="115" dur="100" accel="100000" fill="hold">
                                          <p:stCondLst>
                                            <p:cond delay="900"/>
                                          </p:stCondLst>
                                        </p:cTn>
                                        <p:tgtEl>
                                          <p:spTgt spid="31">
                                            <p:txEl>
                                              <p:pRg st="0" end="0"/>
                                            </p:txEl>
                                          </p:spTgt>
                                        </p:tgtEl>
                                        <p:attrNameLst>
                                          <p:attrName>ppt_y</p:attrName>
                                        </p:attrNameLst>
                                      </p:cBhvr>
                                      <p:tavLst>
                                        <p:tav tm="0">
                                          <p:val>
                                            <p:strVal val="#ppt_y-.03"/>
                                          </p:val>
                                        </p:tav>
                                        <p:tav tm="100000">
                                          <p:val>
                                            <p:strVal val="#ppt_y"/>
                                          </p:val>
                                        </p:tav>
                                      </p:tavLst>
                                    </p:anim>
                                  </p:childTnLst>
                                </p:cTn>
                              </p:par>
                              <p:par>
                                <p:cTn id="116" presetID="37" presetClass="entr" presetSubtype="0" fill="hold" grpId="0" nodeType="withEffect">
                                  <p:stCondLst>
                                    <p:cond delay="0"/>
                                  </p:stCondLst>
                                  <p:childTnLst>
                                    <p:set>
                                      <p:cBhvr>
                                        <p:cTn id="117" dur="1" fill="hold">
                                          <p:stCondLst>
                                            <p:cond delay="0"/>
                                          </p:stCondLst>
                                        </p:cTn>
                                        <p:tgtEl>
                                          <p:spTgt spid="32">
                                            <p:txEl>
                                              <p:pRg st="0" end="0"/>
                                            </p:txEl>
                                          </p:spTgt>
                                        </p:tgtEl>
                                        <p:attrNameLst>
                                          <p:attrName>style.visibility</p:attrName>
                                        </p:attrNameLst>
                                      </p:cBhvr>
                                      <p:to>
                                        <p:strVal val="visible"/>
                                      </p:to>
                                    </p:set>
                                    <p:animEffect transition="in" filter="fade">
                                      <p:cBhvr>
                                        <p:cTn id="118" dur="1000"/>
                                        <p:tgtEl>
                                          <p:spTgt spid="32">
                                            <p:txEl>
                                              <p:pRg st="0" end="0"/>
                                            </p:txEl>
                                          </p:spTgt>
                                        </p:tgtEl>
                                      </p:cBhvr>
                                    </p:animEffect>
                                    <p:anim calcmode="lin" valueType="num">
                                      <p:cBhvr>
                                        <p:cTn id="119"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20" dur="900" decel="100000" fill="hold"/>
                                        <p:tgtEl>
                                          <p:spTgt spid="32">
                                            <p:txEl>
                                              <p:pRg st="0" end="0"/>
                                            </p:txEl>
                                          </p:spTgt>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32">
                                            <p:txEl>
                                              <p:pRg st="0" end="0"/>
                                            </p:txEl>
                                          </p:spTgt>
                                        </p:tgtEl>
                                        <p:attrNameLst>
                                          <p:attrName>ppt_y</p:attrName>
                                        </p:attrNameLst>
                                      </p:cBhvr>
                                      <p:tavLst>
                                        <p:tav tm="0">
                                          <p:val>
                                            <p:strVal val="#ppt_y-.03"/>
                                          </p:val>
                                        </p:tav>
                                        <p:tav tm="100000">
                                          <p:val>
                                            <p:strVal val="#ppt_y"/>
                                          </p:val>
                                        </p:tav>
                                      </p:tavLst>
                                    </p:anim>
                                  </p:childTnLst>
                                </p:cTn>
                              </p:par>
                              <p:par>
                                <p:cTn id="122" presetID="37" presetClass="entr" presetSubtype="0" fill="hold" grpId="0" nodeType="withEffect">
                                  <p:stCondLst>
                                    <p:cond delay="0"/>
                                  </p:stCondLst>
                                  <p:childTnLst>
                                    <p:set>
                                      <p:cBhvr>
                                        <p:cTn id="123" dur="1" fill="hold">
                                          <p:stCondLst>
                                            <p:cond delay="0"/>
                                          </p:stCondLst>
                                        </p:cTn>
                                        <p:tgtEl>
                                          <p:spTgt spid="33">
                                            <p:txEl>
                                              <p:pRg st="0" end="0"/>
                                            </p:txEl>
                                          </p:spTgt>
                                        </p:tgtEl>
                                        <p:attrNameLst>
                                          <p:attrName>style.visibility</p:attrName>
                                        </p:attrNameLst>
                                      </p:cBhvr>
                                      <p:to>
                                        <p:strVal val="visible"/>
                                      </p:to>
                                    </p:set>
                                    <p:animEffect transition="in" filter="fade">
                                      <p:cBhvr>
                                        <p:cTn id="124" dur="1000"/>
                                        <p:tgtEl>
                                          <p:spTgt spid="33">
                                            <p:txEl>
                                              <p:pRg st="0" end="0"/>
                                            </p:txEl>
                                          </p:spTgt>
                                        </p:tgtEl>
                                      </p:cBhvr>
                                    </p:animEffect>
                                    <p:anim calcmode="lin" valueType="num">
                                      <p:cBhvr>
                                        <p:cTn id="125"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6" dur="900" decel="100000" fill="hold"/>
                                        <p:tgtEl>
                                          <p:spTgt spid="33">
                                            <p:txEl>
                                              <p:pRg st="0" end="0"/>
                                            </p:txEl>
                                          </p:spTgt>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33">
                                            <p:txEl>
                                              <p:pRg st="0" end="0"/>
                                            </p:txEl>
                                          </p:spTgt>
                                        </p:tgtEl>
                                        <p:attrNameLst>
                                          <p:attrName>ppt_y</p:attrName>
                                        </p:attrNameLst>
                                      </p:cBhvr>
                                      <p:tavLst>
                                        <p:tav tm="0">
                                          <p:val>
                                            <p:strVal val="#ppt_y-.03"/>
                                          </p:val>
                                        </p:tav>
                                        <p:tav tm="100000">
                                          <p:val>
                                            <p:strVal val="#ppt_y"/>
                                          </p:val>
                                        </p:tav>
                                      </p:tavLst>
                                    </p:anim>
                                  </p:childTnLst>
                                </p:cTn>
                              </p:par>
                              <p:par>
                                <p:cTn id="128" presetID="37" presetClass="entr" presetSubtype="0" fill="hold" grpId="0" nodeType="withEffect">
                                  <p:stCondLst>
                                    <p:cond delay="0"/>
                                  </p:stCondLst>
                                  <p:childTnLst>
                                    <p:set>
                                      <p:cBhvr>
                                        <p:cTn id="129" dur="1" fill="hold">
                                          <p:stCondLst>
                                            <p:cond delay="0"/>
                                          </p:stCondLst>
                                        </p:cTn>
                                        <p:tgtEl>
                                          <p:spTgt spid="34">
                                            <p:txEl>
                                              <p:pRg st="0" end="0"/>
                                            </p:txEl>
                                          </p:spTgt>
                                        </p:tgtEl>
                                        <p:attrNameLst>
                                          <p:attrName>style.visibility</p:attrName>
                                        </p:attrNameLst>
                                      </p:cBhvr>
                                      <p:to>
                                        <p:strVal val="visible"/>
                                      </p:to>
                                    </p:set>
                                    <p:animEffect transition="in" filter="fade">
                                      <p:cBhvr>
                                        <p:cTn id="130" dur="1000"/>
                                        <p:tgtEl>
                                          <p:spTgt spid="34">
                                            <p:txEl>
                                              <p:pRg st="0" end="0"/>
                                            </p:txEl>
                                          </p:spTgt>
                                        </p:tgtEl>
                                      </p:cBhvr>
                                    </p:animEffect>
                                    <p:anim calcmode="lin" valueType="num">
                                      <p:cBhvr>
                                        <p:cTn id="131"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32" dur="900" decel="100000" fill="hold"/>
                                        <p:tgtEl>
                                          <p:spTgt spid="34">
                                            <p:txEl>
                                              <p:pRg st="0" end="0"/>
                                            </p:txEl>
                                          </p:spTgt>
                                        </p:tgtEl>
                                        <p:attrNameLst>
                                          <p:attrName>ppt_y</p:attrName>
                                        </p:attrNameLst>
                                      </p:cBhvr>
                                      <p:tavLst>
                                        <p:tav tm="0">
                                          <p:val>
                                            <p:strVal val="#ppt_y+1"/>
                                          </p:val>
                                        </p:tav>
                                        <p:tav tm="100000">
                                          <p:val>
                                            <p:strVal val="#ppt_y-.03"/>
                                          </p:val>
                                        </p:tav>
                                      </p:tavLst>
                                    </p:anim>
                                    <p:anim calcmode="lin" valueType="num">
                                      <p:cBhvr>
                                        <p:cTn id="133" dur="100" accel="100000" fill="hold">
                                          <p:stCondLst>
                                            <p:cond delay="900"/>
                                          </p:stCondLst>
                                        </p:cTn>
                                        <p:tgtEl>
                                          <p:spTgt spid="34">
                                            <p:txEl>
                                              <p:pRg st="0" end="0"/>
                                            </p:txEl>
                                          </p:spTgt>
                                        </p:tgtEl>
                                        <p:attrNameLst>
                                          <p:attrName>ppt_y</p:attrName>
                                        </p:attrNameLst>
                                      </p:cBhvr>
                                      <p:tavLst>
                                        <p:tav tm="0">
                                          <p:val>
                                            <p:strVal val="#ppt_y-.03"/>
                                          </p:val>
                                        </p:tav>
                                        <p:tav tm="100000">
                                          <p:val>
                                            <p:strVal val="#ppt_y"/>
                                          </p:val>
                                        </p:tav>
                                      </p:tavLst>
                                    </p:anim>
                                  </p:childTnLst>
                                </p:cTn>
                              </p:par>
                              <p:par>
                                <p:cTn id="134" presetID="37" presetClass="entr" presetSubtype="0" fill="hold" grpId="0" nodeType="with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Effect transition="in" filter="fade">
                                      <p:cBhvr>
                                        <p:cTn id="136" dur="1000"/>
                                        <p:tgtEl>
                                          <p:spTgt spid="45">
                                            <p:txEl>
                                              <p:pRg st="0" end="0"/>
                                            </p:txEl>
                                          </p:spTgt>
                                        </p:tgtEl>
                                      </p:cBhvr>
                                    </p:animEffect>
                                    <p:anim calcmode="lin" valueType="num">
                                      <p:cBhvr>
                                        <p:cTn id="137"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38" dur="900" decel="100000" fill="hold"/>
                                        <p:tgtEl>
                                          <p:spTgt spid="45">
                                            <p:txEl>
                                              <p:pRg st="0" end="0"/>
                                            </p:txEl>
                                          </p:spTgt>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45">
                                            <p:txEl>
                                              <p:pRg st="0" end="0"/>
                                            </p:txEl>
                                          </p:spTgt>
                                        </p:tgtEl>
                                        <p:attrNameLst>
                                          <p:attrName>ppt_y</p:attrName>
                                        </p:attrNameLst>
                                      </p:cBhvr>
                                      <p:tavLst>
                                        <p:tav tm="0">
                                          <p:val>
                                            <p:strVal val="#ppt_y-.03"/>
                                          </p:val>
                                        </p:tav>
                                        <p:tav tm="100000">
                                          <p:val>
                                            <p:strVal val="#ppt_y"/>
                                          </p:val>
                                        </p:tav>
                                      </p:tavLst>
                                    </p:anim>
                                  </p:childTnLst>
                                </p:cTn>
                              </p:par>
                              <p:par>
                                <p:cTn id="140" presetID="37" presetClass="entr" presetSubtype="0" fill="hold" grpId="0" nodeType="withEffect">
                                  <p:stCondLst>
                                    <p:cond delay="0"/>
                                  </p:stCondLst>
                                  <p:childTnLst>
                                    <p:set>
                                      <p:cBhvr>
                                        <p:cTn id="141" dur="1" fill="hold">
                                          <p:stCondLst>
                                            <p:cond delay="0"/>
                                          </p:stCondLst>
                                        </p:cTn>
                                        <p:tgtEl>
                                          <p:spTgt spid="46">
                                            <p:txEl>
                                              <p:pRg st="0" end="0"/>
                                            </p:txEl>
                                          </p:spTgt>
                                        </p:tgtEl>
                                        <p:attrNameLst>
                                          <p:attrName>style.visibility</p:attrName>
                                        </p:attrNameLst>
                                      </p:cBhvr>
                                      <p:to>
                                        <p:strVal val="visible"/>
                                      </p:to>
                                    </p:set>
                                    <p:animEffect transition="in" filter="fade">
                                      <p:cBhvr>
                                        <p:cTn id="142" dur="1000"/>
                                        <p:tgtEl>
                                          <p:spTgt spid="46">
                                            <p:txEl>
                                              <p:pRg st="0" end="0"/>
                                            </p:txEl>
                                          </p:spTgt>
                                        </p:tgtEl>
                                      </p:cBhvr>
                                    </p:animEffect>
                                    <p:anim calcmode="lin" valueType="num">
                                      <p:cBhvr>
                                        <p:cTn id="143"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44" dur="900" decel="100000" fill="hold"/>
                                        <p:tgtEl>
                                          <p:spTgt spid="46">
                                            <p:txEl>
                                              <p:pRg st="0" end="0"/>
                                            </p:txEl>
                                          </p:spTgt>
                                        </p:tgtEl>
                                        <p:attrNameLst>
                                          <p:attrName>ppt_y</p:attrName>
                                        </p:attrNameLst>
                                      </p:cBhvr>
                                      <p:tavLst>
                                        <p:tav tm="0">
                                          <p:val>
                                            <p:strVal val="#ppt_y+1"/>
                                          </p:val>
                                        </p:tav>
                                        <p:tav tm="100000">
                                          <p:val>
                                            <p:strVal val="#ppt_y-.03"/>
                                          </p:val>
                                        </p:tav>
                                      </p:tavLst>
                                    </p:anim>
                                    <p:anim calcmode="lin" valueType="num">
                                      <p:cBhvr>
                                        <p:cTn id="145" dur="100" accel="100000" fill="hold">
                                          <p:stCondLst>
                                            <p:cond delay="900"/>
                                          </p:stCondLst>
                                        </p:cTn>
                                        <p:tgtEl>
                                          <p:spTgt spid="4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37"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anim calcmode="lin" valueType="num">
                      <p:cBhvr>
                        <p:cTn dur="1000" fill="hold"/>
                        <p:tgtEl>
                          <p:spTgt spid="22"/>
                        </p:tgtEl>
                        <p:attrNameLst>
                          <p:attrName>ppt_x</p:attrName>
                        </p:attrNameLst>
                      </p:cBhvr>
                      <p:tavLst>
                        <p:tav tm="0">
                          <p:val>
                            <p:strVal val="#ppt_x"/>
                          </p:val>
                        </p:tav>
                        <p:tav tm="100000">
                          <p:val>
                            <p:strVal val="#ppt_x"/>
                          </p:val>
                        </p:tav>
                      </p:tavLst>
                    </p:anim>
                    <p:anim calcmode="lin" valueType="num">
                      <p:cBhvr>
                        <p:cTn dur="900" decel="100000" fill="hold"/>
                        <p:tgtEl>
                          <p:spTgt spid="2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tnLst>
          </p:tmpl>
        </p:tmplLst>
      </p:bldP>
      <p:bldP spid="23" grpId="0" build="p">
        <p:tmplLst>
          <p:tmpl lvl="1">
            <p:tnLst>
              <p:par>
                <p:cTn presetID="37"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900" decel="100000" fill="hold"/>
                        <p:tgtEl>
                          <p:spTgt spid="2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tnLst>
          </p:tmpl>
        </p:tmplLst>
      </p:bldP>
      <p:bldP spid="24" grpId="0" build="p">
        <p:tmplLst>
          <p:tmpl lvl="1">
            <p:tnLst>
              <p:par>
                <p:cTn presetID="37"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900" decel="100000" fill="hold"/>
                        <p:tgtEl>
                          <p:spTgt spid="2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tnLst>
          </p:tmpl>
        </p:tmplLst>
      </p:bldP>
      <p:bldP spid="25" grpId="0" build="p">
        <p:tmplLst>
          <p:tmpl lvl="1">
            <p:tnLst>
              <p:par>
                <p:cTn presetID="3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900" decel="100000" fill="hold"/>
                        <p:tgtEl>
                          <p:spTgt spid="2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tnLst>
          </p:tmpl>
        </p:tmplLst>
      </p:bldP>
      <p:bldP spid="26" grpId="0" build="p">
        <p:tmplLst>
          <p:tmpl lvl="1">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3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900" decel="100000" fill="hold"/>
                        <p:tgtEl>
                          <p:spTgt spid="3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tnLst>
          </p:tmpl>
        </p:tmplLst>
      </p:bldP>
      <p:bldP spid="32" grpId="0" build="p">
        <p:tmplLst>
          <p:tmpl lvl="1">
            <p:tnLst>
              <p:par>
                <p:cTn presetID="3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900" decel="100000" fill="hold"/>
                        <p:tgtEl>
                          <p:spTgt spid="3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tnLst>
          </p:tmpl>
        </p:tmplLst>
      </p:bldP>
      <p:bldP spid="33" grpId="0" build="p">
        <p:tmplLst>
          <p:tmpl lvl="1">
            <p:tnLst>
              <p:par>
                <p:cTn presetID="37"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900" decel="100000" fill="hold"/>
                        <p:tgtEl>
                          <p:spTgt spid="3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tnLst>
          </p:tmpl>
        </p:tmplLst>
      </p:bldP>
      <p:bldP spid="34" grpId="0" build="p">
        <p:tmplLst>
          <p:tmpl lvl="1">
            <p:tnLst>
              <p:par>
                <p:cTn presetID="3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900" decel="100000" fill="hold"/>
                        <p:tgtEl>
                          <p:spTgt spid="3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tnLst>
          </p:tmpl>
        </p:tmplLst>
      </p:bldP>
      <p:bldP spid="35" grpId="0" build="p">
        <p:tmplLst>
          <p:tmpl lvl="1">
            <p:tnLst>
              <p:par>
                <p:cTn presetID="5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37"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900" decel="100000" fill="hold"/>
                        <p:tgtEl>
                          <p:spTgt spid="4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tnLst>
          </p:tmpl>
        </p:tmplLst>
      </p:bldP>
      <p:bldP spid="42" grpId="0" build="p">
        <p:tmplLst>
          <p:tmpl lvl="1">
            <p:tnLst>
              <p:par>
                <p:cTn presetID="37"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900" decel="100000" fill="hold"/>
                        <p:tgtEl>
                          <p:spTgt spid="4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tnLst>
          </p:tmpl>
        </p:tmplLst>
      </p:bldP>
      <p:bldP spid="43" grpId="0" build="p">
        <p:tmplLst>
          <p:tmpl lvl="1">
            <p:tnLst>
              <p:par>
                <p:cTn presetID="2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childTnLst>
                </p:cTn>
              </p:par>
            </p:tnLst>
          </p:tmpl>
        </p:tmplLst>
      </p:bldP>
      <p:bldP spid="43" grpId="1" build="p">
        <p:tmplLst>
          <p:tmpl lvl="1">
            <p:tnLst>
              <p:par>
                <p:cTn presetID="5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37"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anim calcmode="lin" valueType="num">
                      <p:cBhvr>
                        <p:cTn dur="1000" fill="hold"/>
                        <p:tgtEl>
                          <p:spTgt spid="45"/>
                        </p:tgtEl>
                        <p:attrNameLst>
                          <p:attrName>ppt_x</p:attrName>
                        </p:attrNameLst>
                      </p:cBhvr>
                      <p:tavLst>
                        <p:tav tm="0">
                          <p:val>
                            <p:strVal val="#ppt_x"/>
                          </p:val>
                        </p:tav>
                        <p:tav tm="100000">
                          <p:val>
                            <p:strVal val="#ppt_x"/>
                          </p:val>
                        </p:tav>
                      </p:tavLst>
                    </p:anim>
                    <p:anim calcmode="lin" valueType="num">
                      <p:cBhvr>
                        <p:cTn dur="900" decel="100000" fill="hold"/>
                        <p:tgtEl>
                          <p:spTgt spid="4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tnLst>
          </p:tmpl>
        </p:tmplLst>
      </p:bldP>
      <p:bldP spid="46" grpId="0" build="p">
        <p:tmplLst>
          <p:tmpl lvl="1">
            <p:tnLst>
              <p:par>
                <p:cTn presetID="3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900" decel="100000" fill="hold"/>
                        <p:tgtEl>
                          <p:spTgt spid="4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tnLst>
          </p:tmpl>
        </p:tmplLst>
      </p:bldP>
      <p:bldP spid="47" grpId="0" build="p">
        <p:tmplLst>
          <p:tmpl lvl="1">
            <p:tnLst>
              <p:par>
                <p:cTn presetID="53" presetClass="entr" presetSubtype="16"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Left text">
    <p:spTree>
      <p:nvGrpSpPr>
        <p:cNvPr id="1" name=""/>
        <p:cNvGrpSpPr/>
        <p:nvPr/>
      </p:nvGrpSpPr>
      <p:grpSpPr>
        <a:xfrm>
          <a:off x="0" y="0"/>
          <a:ext cx="0" cy="0"/>
          <a:chOff x="0" y="0"/>
          <a:chExt cx="0" cy="0"/>
        </a:xfrm>
      </p:grpSpPr>
      <p:sp>
        <p:nvSpPr>
          <p:cNvPr id="20" name="Oval 19"/>
          <p:cNvSpPr>
            <a:spLocks noChangeAspect="1"/>
          </p:cNvSpPr>
          <p:nvPr/>
        </p:nvSpPr>
        <p:spPr>
          <a:xfrm>
            <a:off x="2190255" y="202518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830018" y="287911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196963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18297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1233658" y="280031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1233658" y="301364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01482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840534" y="28856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02518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5800937" y="289054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196963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18297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430626" y="281174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430626" y="302507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01482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5811453" y="28971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398330" y="378208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Text Placeholder 7"/>
          <p:cNvSpPr>
            <a:spLocks noGrp="1"/>
          </p:cNvSpPr>
          <p:nvPr>
            <p:ph type="body" sz="quarter" idx="62" hasCustomPrompt="1"/>
          </p:nvPr>
        </p:nvSpPr>
        <p:spPr>
          <a:xfrm>
            <a:off x="1801970" y="370328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1801970" y="391661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3408846" y="378866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5267537" y="378208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65" hasCustomPrompt="1"/>
          </p:nvPr>
        </p:nvSpPr>
        <p:spPr>
          <a:xfrm>
            <a:off x="5897226" y="370328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5897226" y="391661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5278053" y="378866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13984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400"/>
                                        <p:tgtEl>
                                          <p:spTgt spid="22">
                                            <p:txEl>
                                              <p:pRg st="0" end="0"/>
                                            </p:txEl>
                                          </p:spTgt>
                                        </p:tgtEl>
                                      </p:cBhvr>
                                    </p:animEffect>
                                    <p:anim calcmode="lin" valueType="num">
                                      <p:cBhvr>
                                        <p:cTn id="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400"/>
                                        <p:tgtEl>
                                          <p:spTgt spid="23">
                                            <p:txEl>
                                              <p:pRg st="0" end="0"/>
                                            </p:txEl>
                                          </p:spTgt>
                                        </p:tgtEl>
                                      </p:cBhvr>
                                    </p:animEffect>
                                    <p:anim calcmode="lin" valueType="num">
                                      <p:cBhvr>
                                        <p:cTn id="1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400"/>
                                        <p:tgtEl>
                                          <p:spTgt spid="24">
                                            <p:txEl>
                                              <p:pRg st="0" end="0"/>
                                            </p:txEl>
                                          </p:spTgt>
                                        </p:tgtEl>
                                      </p:cBhvr>
                                    </p:animEffect>
                                    <p:anim calcmode="lin" valueType="num">
                                      <p:cBhvr>
                                        <p:cTn id="18"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400"/>
                                        <p:tgtEl>
                                          <p:spTgt spid="25">
                                            <p:txEl>
                                              <p:pRg st="0" end="0"/>
                                            </p:txEl>
                                          </p:spTgt>
                                        </p:tgtEl>
                                      </p:cBhvr>
                                    </p:animEffect>
                                    <p:anim calcmode="lin" valueType="num">
                                      <p:cBhvr>
                                        <p:cTn id="2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400"/>
                                        <p:tgtEl>
                                          <p:spTgt spid="31">
                                            <p:txEl>
                                              <p:pRg st="0" end="0"/>
                                            </p:txEl>
                                          </p:spTgt>
                                        </p:tgtEl>
                                      </p:cBhvr>
                                    </p:animEffect>
                                    <p:anim calcmode="lin" valueType="num">
                                      <p:cBhvr>
                                        <p:cTn id="2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31">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3">
                                            <p:txEl>
                                              <p:pRg st="0" end="0"/>
                                            </p:txEl>
                                          </p:spTgt>
                                        </p:tgtEl>
                                        <p:attrNameLst>
                                          <p:attrName>style.visibility</p:attrName>
                                        </p:attrNameLst>
                                      </p:cBhvr>
                                      <p:to>
                                        <p:strVal val="visible"/>
                                      </p:to>
                                    </p:set>
                                    <p:animEffect transition="in" filter="fade">
                                      <p:cBhvr>
                                        <p:cTn id="37" dur="400"/>
                                        <p:tgtEl>
                                          <p:spTgt spid="33">
                                            <p:txEl>
                                              <p:pRg st="0" end="0"/>
                                            </p:txEl>
                                          </p:spTgt>
                                        </p:tgtEl>
                                      </p:cBhvr>
                                    </p:animEffect>
                                    <p:anim calcmode="lin" valueType="num">
                                      <p:cBhvr>
                                        <p:cTn id="3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fade">
                                      <p:cBhvr>
                                        <p:cTn id="42" dur="400"/>
                                        <p:tgtEl>
                                          <p:spTgt spid="34">
                                            <p:txEl>
                                              <p:pRg st="0" end="0"/>
                                            </p:txEl>
                                          </p:spTgt>
                                        </p:tgtEl>
                                      </p:cBhvr>
                                    </p:animEffect>
                                    <p:anim calcmode="lin" valueType="num">
                                      <p:cBhvr>
                                        <p:cTn id="4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7">
                                            <p:txEl>
                                              <p:pRg st="0" end="0"/>
                                            </p:txEl>
                                          </p:spTgt>
                                        </p:tgtEl>
                                        <p:attrNameLst>
                                          <p:attrName>style.visibility</p:attrName>
                                        </p:attrNameLst>
                                      </p:cBhvr>
                                      <p:to>
                                        <p:strVal val="visible"/>
                                      </p:to>
                                    </p:set>
                                    <p:animEffect transition="in" filter="fade">
                                      <p:cBhvr>
                                        <p:cTn id="47" dur="400"/>
                                        <p:tgtEl>
                                          <p:spTgt spid="37">
                                            <p:txEl>
                                              <p:pRg st="0" end="0"/>
                                            </p:txEl>
                                          </p:spTgt>
                                        </p:tgtEl>
                                      </p:cBhvr>
                                    </p:animEffect>
                                    <p:anim calcmode="lin" valueType="num">
                                      <p:cBhvr>
                                        <p:cTn id="4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fade">
                                      <p:cBhvr>
                                        <p:cTn id="52" dur="400"/>
                                        <p:tgtEl>
                                          <p:spTgt spid="41">
                                            <p:txEl>
                                              <p:pRg st="0" end="0"/>
                                            </p:txEl>
                                          </p:spTgt>
                                        </p:tgtEl>
                                      </p:cBhvr>
                                    </p:animEffect>
                                    <p:anim calcmode="lin" valueType="num">
                                      <p:cBhvr>
                                        <p:cTn id="53"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1">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400"/>
                                        <p:tgtEl>
                                          <p:spTgt spid="42">
                                            <p:txEl>
                                              <p:pRg st="0" end="0"/>
                                            </p:txEl>
                                          </p:spTgt>
                                        </p:tgtEl>
                                      </p:cBhvr>
                                    </p:animEffect>
                                    <p:anim calcmode="lin" valueType="num">
                                      <p:cBhvr>
                                        <p:cTn id="5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45">
                                            <p:txEl>
                                              <p:pRg st="0" end="0"/>
                                            </p:txEl>
                                          </p:spTgt>
                                        </p:tgtEl>
                                        <p:attrNameLst>
                                          <p:attrName>style.visibility</p:attrName>
                                        </p:attrNameLst>
                                      </p:cBhvr>
                                      <p:to>
                                        <p:strVal val="visible"/>
                                      </p:to>
                                    </p:set>
                                    <p:animEffect transition="in" filter="fade">
                                      <p:cBhvr>
                                        <p:cTn id="62" dur="400"/>
                                        <p:tgtEl>
                                          <p:spTgt spid="45">
                                            <p:txEl>
                                              <p:pRg st="0" end="0"/>
                                            </p:txEl>
                                          </p:spTgt>
                                        </p:tgtEl>
                                      </p:cBhvr>
                                    </p:animEffect>
                                    <p:anim calcmode="lin" valueType="num">
                                      <p:cBhvr>
                                        <p:cTn id="6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6">
                                            <p:txEl>
                                              <p:pRg st="0" end="0"/>
                                            </p:txEl>
                                          </p:spTgt>
                                        </p:tgtEl>
                                        <p:attrNameLst>
                                          <p:attrName>style.visibility</p:attrName>
                                        </p:attrNameLst>
                                      </p:cBhvr>
                                      <p:to>
                                        <p:strVal val="visible"/>
                                      </p:to>
                                    </p:set>
                                    <p:animEffect transition="in" filter="fade">
                                      <p:cBhvr>
                                        <p:cTn id="67" dur="400"/>
                                        <p:tgtEl>
                                          <p:spTgt spid="46">
                                            <p:txEl>
                                              <p:pRg st="0" end="0"/>
                                            </p:txEl>
                                          </p:spTgt>
                                        </p:tgtEl>
                                      </p:cBhvr>
                                    </p:animEffect>
                                    <p:anim calcmode="lin" valueType="num">
                                      <p:cBhvr>
                                        <p:cTn id="68"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6">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p:cTn id="8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26">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7">
                                            <p:txEl>
                                              <p:pRg st="0" end="0"/>
                                            </p:txEl>
                                          </p:spTgt>
                                        </p:tgtEl>
                                        <p:attrNameLst>
                                          <p:attrName>style.visibility</p:attrName>
                                        </p:attrNameLst>
                                      </p:cBhvr>
                                      <p:to>
                                        <p:strVal val="visible"/>
                                      </p:to>
                                    </p:set>
                                    <p:anim calcmode="lin" valueType="num">
                                      <p:cBhvr>
                                        <p:cTn id="8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7">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0"/>
                                        </p:tgtEl>
                                        <p:attrNameLst>
                                          <p:attrName>style.visibility</p:attrName>
                                        </p:attrNameLst>
                                      </p:cBhvr>
                                      <p:to>
                                        <p:strVal val="visible"/>
                                      </p:to>
                                    </p:set>
                                    <p:anim calcmode="lin" valueType="num">
                                      <p:cBhvr>
                                        <p:cTn id="92" dur="500" fill="hold"/>
                                        <p:tgtEl>
                                          <p:spTgt spid="40"/>
                                        </p:tgtEl>
                                        <p:attrNameLst>
                                          <p:attrName>ppt_w</p:attrName>
                                        </p:attrNameLst>
                                      </p:cBhvr>
                                      <p:tavLst>
                                        <p:tav tm="0">
                                          <p:val>
                                            <p:fltVal val="0"/>
                                          </p:val>
                                        </p:tav>
                                        <p:tav tm="100000">
                                          <p:val>
                                            <p:strVal val="#ppt_w"/>
                                          </p:val>
                                        </p:tav>
                                      </p:tavLst>
                                    </p:anim>
                                    <p:anim calcmode="lin" valueType="num">
                                      <p:cBhvr>
                                        <p:cTn id="93" dur="500" fill="hold"/>
                                        <p:tgtEl>
                                          <p:spTgt spid="40"/>
                                        </p:tgtEl>
                                        <p:attrNameLst>
                                          <p:attrName>ppt_h</p:attrName>
                                        </p:attrNameLst>
                                      </p:cBhvr>
                                      <p:tavLst>
                                        <p:tav tm="0">
                                          <p:val>
                                            <p:fltVal val="0"/>
                                          </p:val>
                                        </p:tav>
                                        <p:tav tm="100000">
                                          <p:val>
                                            <p:strVal val="#ppt_h"/>
                                          </p:val>
                                        </p:tav>
                                      </p:tavLst>
                                    </p:anim>
                                    <p:animEffect transition="in" filter="fade">
                                      <p:cBhvr>
                                        <p:cTn id="94" dur="500"/>
                                        <p:tgtEl>
                                          <p:spTgt spid="40"/>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 calcmode="lin" valueType="num">
                                      <p:cBhvr>
                                        <p:cTn id="9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3">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fltVal val="0"/>
                                          </p:val>
                                        </p:tav>
                                        <p:tav tm="100000">
                                          <p:val>
                                            <p:strVal val="#ppt_h"/>
                                          </p:val>
                                        </p:tav>
                                      </p:tavLst>
                                    </p:anim>
                                    <p:animEffect transition="in" filter="fade">
                                      <p:cBhvr>
                                        <p:cTn id="104" dur="500"/>
                                        <p:tgtEl>
                                          <p:spTgt spid="29"/>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500" fill="hold"/>
                                        <p:tgtEl>
                                          <p:spTgt spid="30"/>
                                        </p:tgtEl>
                                        <p:attrNameLst>
                                          <p:attrName>ppt_w</p:attrName>
                                        </p:attrNameLst>
                                      </p:cBhvr>
                                      <p:tavLst>
                                        <p:tav tm="0">
                                          <p:val>
                                            <p:fltVal val="0"/>
                                          </p:val>
                                        </p:tav>
                                        <p:tav tm="100000">
                                          <p:val>
                                            <p:strVal val="#ppt_w"/>
                                          </p:val>
                                        </p:tav>
                                      </p:tavLst>
                                    </p:anim>
                                    <p:anim calcmode="lin" valueType="num">
                                      <p:cBhvr>
                                        <p:cTn id="108" dur="500" fill="hold"/>
                                        <p:tgtEl>
                                          <p:spTgt spid="30"/>
                                        </p:tgtEl>
                                        <p:attrNameLst>
                                          <p:attrName>ppt_h</p:attrName>
                                        </p:attrNameLst>
                                      </p:cBhvr>
                                      <p:tavLst>
                                        <p:tav tm="0">
                                          <p:val>
                                            <p:fltVal val="0"/>
                                          </p:val>
                                        </p:tav>
                                        <p:tav tm="100000">
                                          <p:val>
                                            <p:strVal val="#ppt_h"/>
                                          </p:val>
                                        </p:tav>
                                      </p:tavLst>
                                    </p:anim>
                                    <p:animEffect transition="in" filter="fade">
                                      <p:cBhvr>
                                        <p:cTn id="109" dur="500"/>
                                        <p:tgtEl>
                                          <p:spTgt spid="30"/>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35">
                                            <p:txEl>
                                              <p:pRg st="0" end="0"/>
                                            </p:txEl>
                                          </p:spTgt>
                                        </p:tgtEl>
                                        <p:attrNameLst>
                                          <p:attrName>style.visibility</p:attrName>
                                        </p:attrNameLst>
                                      </p:cBhvr>
                                      <p:to>
                                        <p:strVal val="visible"/>
                                      </p:to>
                                    </p:set>
                                    <p:anim calcmode="lin" valueType="num">
                                      <p:cBhvr>
                                        <p:cTn id="11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5">
                                            <p:txEl>
                                              <p:pRg st="0" end="0"/>
                                            </p:txEl>
                                          </p:spTgt>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6">
                                            <p:txEl>
                                              <p:pRg st="0" end="0"/>
                                            </p:txEl>
                                          </p:spTgt>
                                        </p:tgtEl>
                                        <p:attrNameLst>
                                          <p:attrName>style.visibility</p:attrName>
                                        </p:attrNameLst>
                                      </p:cBhvr>
                                      <p:to>
                                        <p:strVal val="visible"/>
                                      </p:to>
                                    </p:set>
                                    <p:anim calcmode="lin" valueType="num">
                                      <p:cBhvr>
                                        <p:cTn id="11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36">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7">
                                            <p:txEl>
                                              <p:pRg st="0" end="0"/>
                                            </p:txEl>
                                          </p:spTgt>
                                        </p:tgtEl>
                                        <p:attrNameLst>
                                          <p:attrName>style.visibility</p:attrName>
                                        </p:attrNameLst>
                                      </p:cBhvr>
                                      <p:to>
                                        <p:strVal val="visible"/>
                                      </p:to>
                                    </p:set>
                                    <p:anim calcmode="lin" valueType="num">
                                      <p:cBhvr>
                                        <p:cTn id="12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Left text">
    <p:spTree>
      <p:nvGrpSpPr>
        <p:cNvPr id="1" name=""/>
        <p:cNvGrpSpPr/>
        <p:nvPr/>
      </p:nvGrpSpPr>
      <p:grpSpPr>
        <a:xfrm>
          <a:off x="0" y="0"/>
          <a:ext cx="0" cy="0"/>
          <a:chOff x="0" y="0"/>
          <a:chExt cx="0" cy="0"/>
        </a:xfrm>
      </p:grpSpPr>
      <p:grpSp>
        <p:nvGrpSpPr>
          <p:cNvPr id="2" name="Group 1"/>
          <p:cNvGrpSpPr/>
          <p:nvPr userDrawn="1"/>
        </p:nvGrpSpPr>
        <p:grpSpPr>
          <a:xfrm>
            <a:off x="-6198" y="1482839"/>
            <a:ext cx="9163566" cy="2426916"/>
            <a:chOff x="-6198" y="1647598"/>
            <a:chExt cx="9163566" cy="2696573"/>
          </a:xfrm>
        </p:grpSpPr>
        <p:sp>
          <p:nvSpPr>
            <p:cNvPr id="34" name="Rectangle 5"/>
            <p:cNvSpPr>
              <a:spLocks noChangeArrowheads="1"/>
            </p:cNvSpPr>
            <p:nvPr userDrawn="1"/>
          </p:nvSpPr>
          <p:spPr bwMode="auto">
            <a:xfrm>
              <a:off x="5450180" y="3691505"/>
              <a:ext cx="3707188" cy="650280"/>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5" name="Rectangle 6"/>
            <p:cNvSpPr>
              <a:spLocks noChangeArrowheads="1"/>
            </p:cNvSpPr>
            <p:nvPr userDrawn="1"/>
          </p:nvSpPr>
          <p:spPr bwMode="auto">
            <a:xfrm>
              <a:off x="5463305" y="1665496"/>
              <a:ext cx="3694062" cy="650280"/>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6" name="Freeform 7"/>
            <p:cNvSpPr>
              <a:spLocks/>
            </p:cNvSpPr>
            <p:nvPr userDrawn="1"/>
          </p:nvSpPr>
          <p:spPr bwMode="auto">
            <a:xfrm>
              <a:off x="-6198" y="3673607"/>
              <a:ext cx="3705994" cy="650280"/>
            </a:xfrm>
            <a:custGeom>
              <a:avLst/>
              <a:gdLst>
                <a:gd name="T0" fmla="*/ 0 w 3106"/>
                <a:gd name="T1" fmla="*/ 0 h 545"/>
                <a:gd name="T2" fmla="*/ 0 w 3106"/>
                <a:gd name="T3" fmla="*/ 545 h 545"/>
                <a:gd name="T4" fmla="*/ 3106 w 3106"/>
                <a:gd name="T5" fmla="*/ 545 h 545"/>
                <a:gd name="T6" fmla="*/ 2884 w 3106"/>
                <a:gd name="T7" fmla="*/ 0 h 545"/>
                <a:gd name="T8" fmla="*/ 0 w 3106"/>
                <a:gd name="T9" fmla="*/ 0 h 545"/>
              </a:gdLst>
              <a:ahLst/>
              <a:cxnLst>
                <a:cxn ang="0">
                  <a:pos x="T0" y="T1"/>
                </a:cxn>
                <a:cxn ang="0">
                  <a:pos x="T2" y="T3"/>
                </a:cxn>
                <a:cxn ang="0">
                  <a:pos x="T4" y="T5"/>
                </a:cxn>
                <a:cxn ang="0">
                  <a:pos x="T6" y="T7"/>
                </a:cxn>
                <a:cxn ang="0">
                  <a:pos x="T8" y="T9"/>
                </a:cxn>
              </a:cxnLst>
              <a:rect l="0" t="0" r="r" b="b"/>
              <a:pathLst>
                <a:path w="3106" h="545">
                  <a:moveTo>
                    <a:pt x="0" y="0"/>
                  </a:moveTo>
                  <a:lnTo>
                    <a:pt x="0" y="545"/>
                  </a:lnTo>
                  <a:lnTo>
                    <a:pt x="3106" y="545"/>
                  </a:lnTo>
                  <a:lnTo>
                    <a:pt x="2884"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7" name="Rectangle 8"/>
            <p:cNvSpPr>
              <a:spLocks noChangeArrowheads="1"/>
            </p:cNvSpPr>
            <p:nvPr userDrawn="1"/>
          </p:nvSpPr>
          <p:spPr bwMode="auto">
            <a:xfrm>
              <a:off x="-1425" y="1647598"/>
              <a:ext cx="3705994" cy="651473"/>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8" name="Freeform 9"/>
            <p:cNvSpPr>
              <a:spLocks/>
            </p:cNvSpPr>
            <p:nvPr userDrawn="1"/>
          </p:nvSpPr>
          <p:spPr bwMode="auto">
            <a:xfrm>
              <a:off x="4678197" y="3092532"/>
              <a:ext cx="1699078" cy="1251639"/>
            </a:xfrm>
            <a:custGeom>
              <a:avLst/>
              <a:gdLst>
                <a:gd name="T0" fmla="*/ 361 w 787"/>
                <a:gd name="T1" fmla="*/ 579 h 579"/>
                <a:gd name="T2" fmla="*/ 72 w 787"/>
                <a:gd name="T3" fmla="*/ 290 h 579"/>
                <a:gd name="T4" fmla="*/ 5 w 787"/>
                <a:gd name="T5" fmla="*/ 357 h 579"/>
                <a:gd name="T6" fmla="*/ 0 w 787"/>
                <a:gd name="T7" fmla="*/ 23 h 579"/>
                <a:gd name="T8" fmla="*/ 6 w 787"/>
                <a:gd name="T9" fmla="*/ 6 h 579"/>
                <a:gd name="T10" fmla="*/ 23 w 787"/>
                <a:gd name="T11" fmla="*/ 0 h 579"/>
                <a:gd name="T12" fmla="*/ 357 w 787"/>
                <a:gd name="T13" fmla="*/ 5 h 579"/>
                <a:gd name="T14" fmla="*/ 284 w 787"/>
                <a:gd name="T15" fmla="*/ 78 h 579"/>
                <a:gd name="T16" fmla="*/ 787 w 787"/>
                <a:gd name="T17" fmla="*/ 579 h 579"/>
                <a:gd name="T18" fmla="*/ 361 w 787"/>
                <a:gd name="T19"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579">
                  <a:moveTo>
                    <a:pt x="361" y="579"/>
                  </a:moveTo>
                  <a:cubicBezTo>
                    <a:pt x="72" y="290"/>
                    <a:pt x="72" y="290"/>
                    <a:pt x="72" y="290"/>
                  </a:cubicBezTo>
                  <a:cubicBezTo>
                    <a:pt x="5" y="357"/>
                    <a:pt x="5" y="357"/>
                    <a:pt x="5" y="357"/>
                  </a:cubicBezTo>
                  <a:cubicBezTo>
                    <a:pt x="0" y="23"/>
                    <a:pt x="0" y="23"/>
                    <a:pt x="0" y="23"/>
                  </a:cubicBezTo>
                  <a:cubicBezTo>
                    <a:pt x="0" y="16"/>
                    <a:pt x="2" y="11"/>
                    <a:pt x="6" y="6"/>
                  </a:cubicBezTo>
                  <a:cubicBezTo>
                    <a:pt x="11" y="2"/>
                    <a:pt x="16" y="0"/>
                    <a:pt x="23" y="0"/>
                  </a:cubicBezTo>
                  <a:cubicBezTo>
                    <a:pt x="357" y="5"/>
                    <a:pt x="357" y="5"/>
                    <a:pt x="357" y="5"/>
                  </a:cubicBezTo>
                  <a:cubicBezTo>
                    <a:pt x="284" y="78"/>
                    <a:pt x="284" y="78"/>
                    <a:pt x="284" y="78"/>
                  </a:cubicBezTo>
                  <a:cubicBezTo>
                    <a:pt x="787" y="579"/>
                    <a:pt x="787" y="579"/>
                    <a:pt x="787" y="579"/>
                  </a:cubicBezTo>
                  <a:lnTo>
                    <a:pt x="361" y="57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9" name="Freeform 10"/>
            <p:cNvSpPr>
              <a:spLocks/>
            </p:cNvSpPr>
            <p:nvPr userDrawn="1"/>
          </p:nvSpPr>
          <p:spPr bwMode="auto">
            <a:xfrm>
              <a:off x="4675811" y="1665496"/>
              <a:ext cx="1702658" cy="1232548"/>
            </a:xfrm>
            <a:custGeom>
              <a:avLst/>
              <a:gdLst>
                <a:gd name="T0" fmla="*/ 789 w 789"/>
                <a:gd name="T1" fmla="*/ 1 h 570"/>
                <a:gd name="T2" fmla="*/ 290 w 789"/>
                <a:gd name="T3" fmla="*/ 499 h 570"/>
                <a:gd name="T4" fmla="*/ 357 w 789"/>
                <a:gd name="T5" fmla="*/ 567 h 570"/>
                <a:gd name="T6" fmla="*/ 23 w 789"/>
                <a:gd name="T7" fmla="*/ 570 h 570"/>
                <a:gd name="T8" fmla="*/ 7 w 789"/>
                <a:gd name="T9" fmla="*/ 564 h 570"/>
                <a:gd name="T10" fmla="*/ 0 w 789"/>
                <a:gd name="T11" fmla="*/ 548 h 570"/>
                <a:gd name="T12" fmla="*/ 4 w 789"/>
                <a:gd name="T13" fmla="*/ 213 h 570"/>
                <a:gd name="T14" fmla="*/ 77 w 789"/>
                <a:gd name="T15" fmla="*/ 286 h 570"/>
                <a:gd name="T16" fmla="*/ 364 w 789"/>
                <a:gd name="T17" fmla="*/ 0 h 570"/>
                <a:gd name="T18" fmla="*/ 789 w 789"/>
                <a:gd name="T19" fmla="*/ 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9" h="570">
                  <a:moveTo>
                    <a:pt x="789" y="1"/>
                  </a:moveTo>
                  <a:cubicBezTo>
                    <a:pt x="290" y="499"/>
                    <a:pt x="290" y="499"/>
                    <a:pt x="290" y="499"/>
                  </a:cubicBezTo>
                  <a:cubicBezTo>
                    <a:pt x="357" y="567"/>
                    <a:pt x="357" y="567"/>
                    <a:pt x="357" y="567"/>
                  </a:cubicBezTo>
                  <a:cubicBezTo>
                    <a:pt x="23" y="570"/>
                    <a:pt x="23" y="570"/>
                    <a:pt x="23" y="570"/>
                  </a:cubicBezTo>
                  <a:cubicBezTo>
                    <a:pt x="17" y="570"/>
                    <a:pt x="11" y="568"/>
                    <a:pt x="7" y="564"/>
                  </a:cubicBezTo>
                  <a:cubicBezTo>
                    <a:pt x="2" y="559"/>
                    <a:pt x="0" y="554"/>
                    <a:pt x="0" y="548"/>
                  </a:cubicBezTo>
                  <a:cubicBezTo>
                    <a:pt x="4" y="213"/>
                    <a:pt x="4" y="213"/>
                    <a:pt x="4" y="213"/>
                  </a:cubicBezTo>
                  <a:cubicBezTo>
                    <a:pt x="77" y="286"/>
                    <a:pt x="77" y="286"/>
                    <a:pt x="77" y="286"/>
                  </a:cubicBezTo>
                  <a:cubicBezTo>
                    <a:pt x="364" y="0"/>
                    <a:pt x="364" y="0"/>
                    <a:pt x="364" y="0"/>
                  </a:cubicBezTo>
                  <a:lnTo>
                    <a:pt x="789"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40" name="Freeform 11"/>
            <p:cNvSpPr>
              <a:spLocks/>
            </p:cNvSpPr>
            <p:nvPr userDrawn="1"/>
          </p:nvSpPr>
          <p:spPr bwMode="auto">
            <a:xfrm>
              <a:off x="2789406" y="1647598"/>
              <a:ext cx="1691919" cy="1251639"/>
            </a:xfrm>
            <a:custGeom>
              <a:avLst/>
              <a:gdLst>
                <a:gd name="T0" fmla="*/ 423 w 784"/>
                <a:gd name="T1" fmla="*/ 0 h 579"/>
                <a:gd name="T2" fmla="*/ 712 w 784"/>
                <a:gd name="T3" fmla="*/ 288 h 579"/>
                <a:gd name="T4" fmla="*/ 779 w 784"/>
                <a:gd name="T5" fmla="*/ 222 h 579"/>
                <a:gd name="T6" fmla="*/ 784 w 784"/>
                <a:gd name="T7" fmla="*/ 556 h 579"/>
                <a:gd name="T8" fmla="*/ 778 w 784"/>
                <a:gd name="T9" fmla="*/ 572 h 579"/>
                <a:gd name="T10" fmla="*/ 762 w 784"/>
                <a:gd name="T11" fmla="*/ 579 h 579"/>
                <a:gd name="T12" fmla="*/ 427 w 784"/>
                <a:gd name="T13" fmla="*/ 573 h 579"/>
                <a:gd name="T14" fmla="*/ 500 w 784"/>
                <a:gd name="T15" fmla="*/ 500 h 579"/>
                <a:gd name="T16" fmla="*/ 0 w 784"/>
                <a:gd name="T17" fmla="*/ 1 h 579"/>
                <a:gd name="T18" fmla="*/ 423 w 784"/>
                <a:gd name="T19"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579">
                  <a:moveTo>
                    <a:pt x="423" y="0"/>
                  </a:moveTo>
                  <a:cubicBezTo>
                    <a:pt x="712" y="288"/>
                    <a:pt x="712" y="288"/>
                    <a:pt x="712" y="288"/>
                  </a:cubicBezTo>
                  <a:cubicBezTo>
                    <a:pt x="779" y="222"/>
                    <a:pt x="779" y="222"/>
                    <a:pt x="779" y="222"/>
                  </a:cubicBezTo>
                  <a:cubicBezTo>
                    <a:pt x="784" y="556"/>
                    <a:pt x="784" y="556"/>
                    <a:pt x="784" y="556"/>
                  </a:cubicBezTo>
                  <a:cubicBezTo>
                    <a:pt x="784" y="562"/>
                    <a:pt x="782" y="568"/>
                    <a:pt x="778" y="572"/>
                  </a:cubicBezTo>
                  <a:cubicBezTo>
                    <a:pt x="774" y="576"/>
                    <a:pt x="768" y="579"/>
                    <a:pt x="762" y="579"/>
                  </a:cubicBezTo>
                  <a:cubicBezTo>
                    <a:pt x="427" y="573"/>
                    <a:pt x="427" y="573"/>
                    <a:pt x="427" y="573"/>
                  </a:cubicBezTo>
                  <a:cubicBezTo>
                    <a:pt x="500" y="500"/>
                    <a:pt x="500" y="500"/>
                    <a:pt x="500" y="500"/>
                  </a:cubicBezTo>
                  <a:cubicBezTo>
                    <a:pt x="0" y="1"/>
                    <a:pt x="0" y="1"/>
                    <a:pt x="0" y="1"/>
                  </a:cubicBezTo>
                  <a:lnTo>
                    <a:pt x="42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41" name="Freeform 12"/>
            <p:cNvSpPr>
              <a:spLocks/>
            </p:cNvSpPr>
            <p:nvPr userDrawn="1"/>
          </p:nvSpPr>
          <p:spPr bwMode="auto">
            <a:xfrm>
              <a:off x="2782247" y="3092532"/>
              <a:ext cx="1701464" cy="1233741"/>
            </a:xfrm>
            <a:custGeom>
              <a:avLst/>
              <a:gdLst>
                <a:gd name="T0" fmla="*/ 0 w 788"/>
                <a:gd name="T1" fmla="*/ 569 h 571"/>
                <a:gd name="T2" fmla="*/ 498 w 788"/>
                <a:gd name="T3" fmla="*/ 71 h 571"/>
                <a:gd name="T4" fmla="*/ 431 w 788"/>
                <a:gd name="T5" fmla="*/ 4 h 571"/>
                <a:gd name="T6" fmla="*/ 766 w 788"/>
                <a:gd name="T7" fmla="*/ 0 h 571"/>
                <a:gd name="T8" fmla="*/ 782 w 788"/>
                <a:gd name="T9" fmla="*/ 7 h 571"/>
                <a:gd name="T10" fmla="*/ 788 w 788"/>
                <a:gd name="T11" fmla="*/ 23 h 571"/>
                <a:gd name="T12" fmla="*/ 785 w 788"/>
                <a:gd name="T13" fmla="*/ 357 h 571"/>
                <a:gd name="T14" fmla="*/ 711 w 788"/>
                <a:gd name="T15" fmla="*/ 284 h 571"/>
                <a:gd name="T16" fmla="*/ 424 w 788"/>
                <a:gd name="T17" fmla="*/ 571 h 571"/>
                <a:gd name="T18" fmla="*/ 0 w 788"/>
                <a:gd name="T19" fmla="*/ 569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571">
                  <a:moveTo>
                    <a:pt x="0" y="569"/>
                  </a:moveTo>
                  <a:cubicBezTo>
                    <a:pt x="498" y="71"/>
                    <a:pt x="498" y="71"/>
                    <a:pt x="498" y="71"/>
                  </a:cubicBezTo>
                  <a:cubicBezTo>
                    <a:pt x="431" y="4"/>
                    <a:pt x="431" y="4"/>
                    <a:pt x="431" y="4"/>
                  </a:cubicBezTo>
                  <a:cubicBezTo>
                    <a:pt x="766" y="0"/>
                    <a:pt x="766" y="0"/>
                    <a:pt x="766" y="0"/>
                  </a:cubicBezTo>
                  <a:cubicBezTo>
                    <a:pt x="772" y="0"/>
                    <a:pt x="778" y="3"/>
                    <a:pt x="782" y="7"/>
                  </a:cubicBezTo>
                  <a:cubicBezTo>
                    <a:pt x="786" y="11"/>
                    <a:pt x="788" y="17"/>
                    <a:pt x="788" y="23"/>
                  </a:cubicBezTo>
                  <a:cubicBezTo>
                    <a:pt x="785" y="357"/>
                    <a:pt x="785" y="357"/>
                    <a:pt x="785" y="357"/>
                  </a:cubicBezTo>
                  <a:cubicBezTo>
                    <a:pt x="711" y="284"/>
                    <a:pt x="711" y="284"/>
                    <a:pt x="711" y="284"/>
                  </a:cubicBezTo>
                  <a:cubicBezTo>
                    <a:pt x="424" y="571"/>
                    <a:pt x="424" y="571"/>
                    <a:pt x="424" y="571"/>
                  </a:cubicBezTo>
                  <a:lnTo>
                    <a:pt x="0" y="56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grpSp>
      <p:sp>
        <p:nvSpPr>
          <p:cNvPr id="42"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3" name="Straight Connector 42"/>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5" name="Text Placeholder 2"/>
          <p:cNvSpPr>
            <a:spLocks noGrp="1"/>
          </p:cNvSpPr>
          <p:nvPr>
            <p:ph type="body" sz="quarter" idx="16" hasCustomPrompt="1"/>
          </p:nvPr>
        </p:nvSpPr>
        <p:spPr>
          <a:xfrm>
            <a:off x="593894" y="4104064"/>
            <a:ext cx="7902406" cy="863012"/>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3221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400"/>
                                        <p:tgtEl>
                                          <p:spTgt spid="42">
                                            <p:txEl>
                                              <p:pRg st="0" end="0"/>
                                            </p:txEl>
                                          </p:spTgt>
                                        </p:tgtEl>
                                      </p:cBhvr>
                                    </p:animEffect>
                                    <p:anim calcmode="lin" valueType="num">
                                      <p:cBhvr>
                                        <p:cTn id="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45">
                                            <p:txEl>
                                              <p:pRg st="0" end="0"/>
                                            </p:txEl>
                                          </p:spTgt>
                                        </p:tgtEl>
                                        <p:attrNameLst>
                                          <p:attrName>style.visibility</p:attrName>
                                        </p:attrNameLst>
                                      </p:cBhvr>
                                      <p:to>
                                        <p:strVal val="visible"/>
                                      </p:to>
                                    </p:set>
                                    <p:animEffect transition="in" filter="fade">
                                      <p:cBhvr>
                                        <p:cTn id="12" dur="500"/>
                                        <p:tgtEl>
                                          <p:spTgt spid="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nodePh="1">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wot Analysis 01">
    <p:spTree>
      <p:nvGrpSpPr>
        <p:cNvPr id="1" name=""/>
        <p:cNvGrpSpPr/>
        <p:nvPr/>
      </p:nvGrpSpPr>
      <p:grpSpPr>
        <a:xfrm>
          <a:off x="0" y="0"/>
          <a:ext cx="0" cy="0"/>
          <a:chOff x="0" y="0"/>
          <a:chExt cx="0" cy="0"/>
        </a:xfrm>
      </p:grpSpPr>
      <p:sp>
        <p:nvSpPr>
          <p:cNvPr id="10" name="Isosceles Triangle 9"/>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baseline="0">
                <a:solidFill>
                  <a:schemeClr val="bg1">
                    <a:lumMod val="65000"/>
                  </a:schemeClr>
                </a:solidFill>
                <a:latin typeface="Lato Light"/>
                <a:cs typeface="Lato Light"/>
              </a:defRPr>
            </a:lvl1pPr>
          </a:lstStyle>
          <a:p>
            <a:pPr lvl="0"/>
            <a:r>
              <a:rPr lang="es-ES_tradnl" dirty="0"/>
              <a:t>S.W.O.T. </a:t>
            </a:r>
            <a:r>
              <a:rPr lang="es-ES_tradnl" dirty="0" err="1"/>
              <a:t>Analysis</a:t>
            </a:r>
            <a:endParaRPr lang="es-ES_tradnl" dirty="0"/>
          </a:p>
        </p:txBody>
      </p:sp>
      <p:cxnSp>
        <p:nvCxnSpPr>
          <p:cNvPr id="3" name="Straight Connector 2"/>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9" name="Isosceles Triangle 28"/>
          <p:cNvSpPr/>
          <p:nvPr userDrawn="1"/>
        </p:nvSpPr>
        <p:spPr>
          <a:xfrm rot="16200000">
            <a:off x="586629" y="1625002"/>
            <a:ext cx="1291073" cy="123666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4050"/>
          </a:p>
        </p:txBody>
      </p:sp>
      <p:sp>
        <p:nvSpPr>
          <p:cNvPr id="30" name="Isosceles Triangle 29"/>
          <p:cNvSpPr/>
          <p:nvPr userDrawn="1"/>
        </p:nvSpPr>
        <p:spPr>
          <a:xfrm rot="5400000">
            <a:off x="7308633" y="1625002"/>
            <a:ext cx="1291073" cy="123666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1" name="Isosceles Triangle 30"/>
          <p:cNvSpPr/>
          <p:nvPr userDrawn="1"/>
        </p:nvSpPr>
        <p:spPr>
          <a:xfrm rot="16200000">
            <a:off x="573929" y="3172954"/>
            <a:ext cx="1291073" cy="1236663"/>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2" name="Isosceles Triangle 31"/>
          <p:cNvSpPr/>
          <p:nvPr userDrawn="1"/>
        </p:nvSpPr>
        <p:spPr>
          <a:xfrm rot="5400000">
            <a:off x="7308633" y="3199921"/>
            <a:ext cx="1291073" cy="1236663"/>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3" name="Text Placeholder 7"/>
          <p:cNvSpPr>
            <a:spLocks noGrp="1"/>
          </p:cNvSpPr>
          <p:nvPr>
            <p:ph type="body" sz="quarter" idx="12" hasCustomPrompt="1"/>
          </p:nvPr>
        </p:nvSpPr>
        <p:spPr>
          <a:xfrm>
            <a:off x="1361611" y="1947394"/>
            <a:ext cx="289407" cy="565342"/>
          </a:xfrm>
          <a:prstGeom prst="rect">
            <a:avLst/>
          </a:prstGeom>
        </p:spPr>
        <p:txBody>
          <a:bodyPr vert="horz" lIns="0" tIns="40504" rIns="0" bIns="40504" anchor="ctr"/>
          <a:lstStyle>
            <a:lvl1pPr marL="0" indent="0" algn="r">
              <a:lnSpc>
                <a:spcPct val="100000"/>
              </a:lnSpc>
              <a:spcBef>
                <a:spcPts val="0"/>
              </a:spcBef>
              <a:buNone/>
              <a:defRPr sz="4050" b="1">
                <a:solidFill>
                  <a:schemeClr val="bg1"/>
                </a:solidFill>
                <a:latin typeface="Lemon/Milk"/>
                <a:cs typeface="Lemon/Milk"/>
              </a:defRPr>
            </a:lvl1pPr>
          </a:lstStyle>
          <a:p>
            <a:pPr lvl="0"/>
            <a:r>
              <a:rPr lang="es-ES_tradnl" dirty="0"/>
              <a:t>S</a:t>
            </a:r>
          </a:p>
        </p:txBody>
      </p:sp>
      <p:sp>
        <p:nvSpPr>
          <p:cNvPr id="34" name="Text Placeholder 7"/>
          <p:cNvSpPr>
            <a:spLocks noGrp="1"/>
          </p:cNvSpPr>
          <p:nvPr>
            <p:ph type="body" sz="quarter" idx="13" hasCustomPrompt="1"/>
          </p:nvPr>
        </p:nvSpPr>
        <p:spPr>
          <a:xfrm>
            <a:off x="7512115" y="1972785"/>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W</a:t>
            </a:r>
          </a:p>
        </p:txBody>
      </p:sp>
      <p:sp>
        <p:nvSpPr>
          <p:cNvPr id="35" name="Text Placeholder 7"/>
          <p:cNvSpPr>
            <a:spLocks noGrp="1"/>
          </p:cNvSpPr>
          <p:nvPr>
            <p:ph type="body" sz="quarter" idx="14" hasCustomPrompt="1"/>
          </p:nvPr>
        </p:nvSpPr>
        <p:spPr>
          <a:xfrm>
            <a:off x="1247311" y="3510540"/>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0</a:t>
            </a:r>
          </a:p>
        </p:txBody>
      </p:sp>
      <p:sp>
        <p:nvSpPr>
          <p:cNvPr id="36" name="Text Placeholder 7"/>
          <p:cNvSpPr>
            <a:spLocks noGrp="1"/>
          </p:cNvSpPr>
          <p:nvPr>
            <p:ph type="body" sz="quarter" idx="15" hasCustomPrompt="1"/>
          </p:nvPr>
        </p:nvSpPr>
        <p:spPr>
          <a:xfrm>
            <a:off x="7558152" y="3537115"/>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T</a:t>
            </a:r>
          </a:p>
        </p:txBody>
      </p:sp>
      <p:sp>
        <p:nvSpPr>
          <p:cNvPr id="37" name="Text Placeholder 7"/>
          <p:cNvSpPr>
            <a:spLocks noGrp="1"/>
          </p:cNvSpPr>
          <p:nvPr>
            <p:ph type="body" sz="quarter" idx="16" hasCustomPrompt="1"/>
          </p:nvPr>
        </p:nvSpPr>
        <p:spPr>
          <a:xfrm>
            <a:off x="1996116" y="1687675"/>
            <a:ext cx="2445181" cy="328584"/>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Strenghts</a:t>
            </a:r>
            <a:endParaRPr lang="es-ES_tradnl" dirty="0"/>
          </a:p>
        </p:txBody>
      </p:sp>
      <p:sp>
        <p:nvSpPr>
          <p:cNvPr id="38" name="Text Placeholder 2"/>
          <p:cNvSpPr>
            <a:spLocks noGrp="1"/>
          </p:cNvSpPr>
          <p:nvPr>
            <p:ph type="body" sz="quarter" idx="17" hasCustomPrompt="1"/>
          </p:nvPr>
        </p:nvSpPr>
        <p:spPr>
          <a:xfrm>
            <a:off x="1996116" y="2067647"/>
            <a:ext cx="2445181" cy="777429"/>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39" name="Text Placeholder 7"/>
          <p:cNvSpPr>
            <a:spLocks noGrp="1"/>
          </p:cNvSpPr>
          <p:nvPr>
            <p:ph type="body" sz="quarter" idx="18" hasCustomPrompt="1"/>
          </p:nvPr>
        </p:nvSpPr>
        <p:spPr>
          <a:xfrm>
            <a:off x="4713916" y="1687675"/>
            <a:ext cx="2445181"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Weaknesses</a:t>
            </a:r>
            <a:endParaRPr lang="es-ES_tradnl" dirty="0"/>
          </a:p>
        </p:txBody>
      </p:sp>
      <p:sp>
        <p:nvSpPr>
          <p:cNvPr id="40" name="Text Placeholder 2"/>
          <p:cNvSpPr>
            <a:spLocks noGrp="1"/>
          </p:cNvSpPr>
          <p:nvPr>
            <p:ph type="body" sz="quarter" idx="19" hasCustomPrompt="1"/>
          </p:nvPr>
        </p:nvSpPr>
        <p:spPr>
          <a:xfrm>
            <a:off x="4713916" y="2067647"/>
            <a:ext cx="2445181" cy="777429"/>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1" name="Text Placeholder 7"/>
          <p:cNvSpPr>
            <a:spLocks noGrp="1"/>
          </p:cNvSpPr>
          <p:nvPr>
            <p:ph type="body" sz="quarter" idx="20" hasCustomPrompt="1"/>
          </p:nvPr>
        </p:nvSpPr>
        <p:spPr>
          <a:xfrm>
            <a:off x="1996116" y="3208532"/>
            <a:ext cx="2445181" cy="328584"/>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Opportunities</a:t>
            </a:r>
            <a:endParaRPr lang="es-ES_tradnl" dirty="0"/>
          </a:p>
        </p:txBody>
      </p:sp>
      <p:sp>
        <p:nvSpPr>
          <p:cNvPr id="42" name="Text Placeholder 2"/>
          <p:cNvSpPr>
            <a:spLocks noGrp="1"/>
          </p:cNvSpPr>
          <p:nvPr>
            <p:ph type="body" sz="quarter" idx="21" hasCustomPrompt="1"/>
          </p:nvPr>
        </p:nvSpPr>
        <p:spPr>
          <a:xfrm>
            <a:off x="1996116" y="3588504"/>
            <a:ext cx="2445181" cy="777429"/>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3" name="Text Placeholder 7"/>
          <p:cNvSpPr>
            <a:spLocks noGrp="1"/>
          </p:cNvSpPr>
          <p:nvPr>
            <p:ph type="body" sz="quarter" idx="22" hasCustomPrompt="1"/>
          </p:nvPr>
        </p:nvSpPr>
        <p:spPr>
          <a:xfrm>
            <a:off x="4713916" y="3208532"/>
            <a:ext cx="2445181"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Threats</a:t>
            </a:r>
            <a:endParaRPr lang="es-ES_tradnl" dirty="0"/>
          </a:p>
        </p:txBody>
      </p:sp>
      <p:sp>
        <p:nvSpPr>
          <p:cNvPr id="44" name="Text Placeholder 2"/>
          <p:cNvSpPr>
            <a:spLocks noGrp="1"/>
          </p:cNvSpPr>
          <p:nvPr>
            <p:ph type="body" sz="quarter" idx="23" hasCustomPrompt="1"/>
          </p:nvPr>
        </p:nvSpPr>
        <p:spPr>
          <a:xfrm>
            <a:off x="4713916" y="3588504"/>
            <a:ext cx="2445181" cy="777429"/>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Tree>
    <p:extLst>
      <p:ext uri="{BB962C8B-B14F-4D97-AF65-F5344CB8AC3E}">
        <p14:creationId xmlns:p14="http://schemas.microsoft.com/office/powerpoint/2010/main" val="20563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fade">
                                      <p:cBhvr>
                                        <p:cTn id="47" dur="400"/>
                                        <p:tgtEl>
                                          <p:spTgt spid="33">
                                            <p:txEl>
                                              <p:pRg st="0" end="0"/>
                                            </p:txEl>
                                          </p:spTgt>
                                        </p:tgtEl>
                                      </p:cBhvr>
                                    </p:animEffect>
                                    <p:anim calcmode="lin" valueType="num">
                                      <p:cBhvr>
                                        <p:cTn id="4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400"/>
                                        <p:tgtEl>
                                          <p:spTgt spid="34">
                                            <p:txEl>
                                              <p:pRg st="0" end="0"/>
                                            </p:txEl>
                                          </p:spTgt>
                                        </p:tgtEl>
                                      </p:cBhvr>
                                    </p:animEffect>
                                    <p:anim calcmode="lin" valueType="num">
                                      <p:cBhvr>
                                        <p:cTn id="5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400"/>
                                        <p:tgtEl>
                                          <p:spTgt spid="35">
                                            <p:txEl>
                                              <p:pRg st="0" end="0"/>
                                            </p:txEl>
                                          </p:spTgt>
                                        </p:tgtEl>
                                      </p:cBhvr>
                                    </p:animEffect>
                                    <p:anim calcmode="lin" valueType="num">
                                      <p:cBhvr>
                                        <p:cTn id="58"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35">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36">
                                            <p:txEl>
                                              <p:pRg st="0" end="0"/>
                                            </p:txEl>
                                          </p:spTgt>
                                        </p:tgtEl>
                                        <p:attrNameLst>
                                          <p:attrName>style.visibility</p:attrName>
                                        </p:attrNameLst>
                                      </p:cBhvr>
                                      <p:to>
                                        <p:strVal val="visible"/>
                                      </p:to>
                                    </p:set>
                                    <p:animEffect transition="in" filter="fade">
                                      <p:cBhvr>
                                        <p:cTn id="62" dur="400"/>
                                        <p:tgtEl>
                                          <p:spTgt spid="36">
                                            <p:txEl>
                                              <p:pRg st="0" end="0"/>
                                            </p:txEl>
                                          </p:spTgt>
                                        </p:tgtEl>
                                      </p:cBhvr>
                                    </p:animEffect>
                                    <p:anim calcmode="lin" valueType="num">
                                      <p:cBhvr>
                                        <p:cTn id="63"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6">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fade">
                                      <p:cBhvr>
                                        <p:cTn id="67" dur="400"/>
                                        <p:tgtEl>
                                          <p:spTgt spid="37">
                                            <p:txEl>
                                              <p:pRg st="0" end="0"/>
                                            </p:txEl>
                                          </p:spTgt>
                                        </p:tgtEl>
                                      </p:cBhvr>
                                    </p:animEffect>
                                    <p:anim calcmode="lin" valueType="num">
                                      <p:cBhvr>
                                        <p:cTn id="6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500"/>
                                        <p:tgtEl>
                                          <p:spTgt spid="38">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39">
                                            <p:txEl>
                                              <p:pRg st="0" end="0"/>
                                            </p:txEl>
                                          </p:spTgt>
                                        </p:tgtEl>
                                        <p:attrNameLst>
                                          <p:attrName>style.visibility</p:attrName>
                                        </p:attrNameLst>
                                      </p:cBhvr>
                                      <p:to>
                                        <p:strVal val="visible"/>
                                      </p:to>
                                    </p:set>
                                    <p:animEffect transition="in" filter="fade">
                                      <p:cBhvr>
                                        <p:cTn id="75" dur="400"/>
                                        <p:tgtEl>
                                          <p:spTgt spid="39">
                                            <p:txEl>
                                              <p:pRg st="0" end="0"/>
                                            </p:txEl>
                                          </p:spTgt>
                                        </p:tgtEl>
                                      </p:cBhvr>
                                    </p:animEffect>
                                    <p:anim calcmode="lin" valueType="num">
                                      <p:cBhvr>
                                        <p:cTn id="76"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39">
                                            <p:txEl>
                                              <p:pRg st="0" end="0"/>
                                            </p:txEl>
                                          </p:spTgt>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800"/>
                                  </p:stCondLst>
                                  <p:childTnLst>
                                    <p:set>
                                      <p:cBhvr>
                                        <p:cTn id="79" dur="1" fill="hold">
                                          <p:stCondLst>
                                            <p:cond delay="0"/>
                                          </p:stCondLst>
                                        </p:cTn>
                                        <p:tgtEl>
                                          <p:spTgt spid="40">
                                            <p:txEl>
                                              <p:pRg st="0" end="0"/>
                                            </p:txEl>
                                          </p:spTgt>
                                        </p:tgtEl>
                                        <p:attrNameLst>
                                          <p:attrName>style.visibility</p:attrName>
                                        </p:attrNameLst>
                                      </p:cBhvr>
                                      <p:to>
                                        <p:strVal val="visible"/>
                                      </p:to>
                                    </p:set>
                                    <p:animEffect transition="in" filter="fade">
                                      <p:cBhvr>
                                        <p:cTn id="80" dur="500"/>
                                        <p:tgtEl>
                                          <p:spTgt spid="40">
                                            <p:txEl>
                                              <p:pRg st="0" end="0"/>
                                            </p:txEl>
                                          </p:spTgt>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400"/>
                                        <p:tgtEl>
                                          <p:spTgt spid="41">
                                            <p:txEl>
                                              <p:pRg st="0" end="0"/>
                                            </p:txEl>
                                          </p:spTgt>
                                        </p:tgtEl>
                                      </p:cBhvr>
                                    </p:animEffect>
                                    <p:anim calcmode="lin" valueType="num">
                                      <p:cBhvr>
                                        <p:cTn id="84"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5"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42">
                                            <p:txEl>
                                              <p:pRg st="0" end="0"/>
                                            </p:txEl>
                                          </p:spTgt>
                                        </p:tgtEl>
                                        <p:attrNameLst>
                                          <p:attrName>style.visibility</p:attrName>
                                        </p:attrNameLst>
                                      </p:cBhvr>
                                      <p:to>
                                        <p:strVal val="visible"/>
                                      </p:to>
                                    </p:set>
                                    <p:animEffect transition="in" filter="fade">
                                      <p:cBhvr>
                                        <p:cTn id="88" dur="500"/>
                                        <p:tgtEl>
                                          <p:spTgt spid="42">
                                            <p:txEl>
                                              <p:pRg st="0" end="0"/>
                                            </p:txEl>
                                          </p:spTgt>
                                        </p:tgtEl>
                                      </p:cBhvr>
                                    </p:animEffect>
                                  </p:childTnLst>
                                </p:cTn>
                              </p:par>
                              <p:par>
                                <p:cTn id="89" presetID="42" presetClass="entr" presetSubtype="0" fill="hold" grpId="0" nodeType="withEffect">
                                  <p:stCondLst>
                                    <p:cond delay="200"/>
                                  </p:stCondLst>
                                  <p:childTnLst>
                                    <p:set>
                                      <p:cBhvr>
                                        <p:cTn id="90" dur="1" fill="hold">
                                          <p:stCondLst>
                                            <p:cond delay="0"/>
                                          </p:stCondLst>
                                        </p:cTn>
                                        <p:tgtEl>
                                          <p:spTgt spid="43">
                                            <p:txEl>
                                              <p:pRg st="0" end="0"/>
                                            </p:txEl>
                                          </p:spTgt>
                                        </p:tgtEl>
                                        <p:attrNameLst>
                                          <p:attrName>style.visibility</p:attrName>
                                        </p:attrNameLst>
                                      </p:cBhvr>
                                      <p:to>
                                        <p:strVal val="visible"/>
                                      </p:to>
                                    </p:set>
                                    <p:animEffect transition="in" filter="fade">
                                      <p:cBhvr>
                                        <p:cTn id="91" dur="400"/>
                                        <p:tgtEl>
                                          <p:spTgt spid="43">
                                            <p:txEl>
                                              <p:pRg st="0" end="0"/>
                                            </p:txEl>
                                          </p:spTgt>
                                        </p:tgtEl>
                                      </p:cBhvr>
                                    </p:animEffect>
                                    <p:anim calcmode="lin" valueType="num">
                                      <p:cBhvr>
                                        <p:cTn id="92"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3" dur="400" fill="hold"/>
                                        <p:tgtEl>
                                          <p:spTgt spid="43">
                                            <p:txEl>
                                              <p:pRg st="0" end="0"/>
                                            </p:txEl>
                                          </p:spTgt>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800"/>
                                  </p:stCondLst>
                                  <p:childTnLst>
                                    <p:set>
                                      <p:cBhvr>
                                        <p:cTn id="95" dur="1" fill="hold">
                                          <p:stCondLst>
                                            <p:cond delay="0"/>
                                          </p:stCondLst>
                                        </p:cTn>
                                        <p:tgtEl>
                                          <p:spTgt spid="44">
                                            <p:txEl>
                                              <p:pRg st="0" end="0"/>
                                            </p:txEl>
                                          </p:spTgt>
                                        </p:tgtEl>
                                        <p:attrNameLst>
                                          <p:attrName>style.visibility</p:attrName>
                                        </p:attrNameLst>
                                      </p:cBhvr>
                                      <p:to>
                                        <p:strVal val="visible"/>
                                      </p:to>
                                    </p:set>
                                    <p:animEffect transition="in" filter="fade">
                                      <p:cBhvr>
                                        <p:cTn id="9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nodePh="1">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nodePh="1">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nodePh="1">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ranch slide">
    <p:spTree>
      <p:nvGrpSpPr>
        <p:cNvPr id="1" name=""/>
        <p:cNvGrpSpPr/>
        <p:nvPr/>
      </p:nvGrpSpPr>
      <p:grpSpPr>
        <a:xfrm>
          <a:off x="0" y="0"/>
          <a:ext cx="0" cy="0"/>
          <a:chOff x="0" y="0"/>
          <a:chExt cx="0" cy="0"/>
        </a:xfrm>
      </p:grpSpPr>
      <p:cxnSp>
        <p:nvCxnSpPr>
          <p:cNvPr id="27" name="Elbow Connector 26"/>
          <p:cNvCxnSpPr>
            <a:stCxn id="36" idx="1"/>
          </p:cNvCxnSpPr>
          <p:nvPr userDrawn="1"/>
        </p:nvCxnSpPr>
        <p:spPr>
          <a:xfrm rot="10800000" flipV="1">
            <a:off x="5001774" y="1911928"/>
            <a:ext cx="1108997" cy="556953"/>
          </a:xfrm>
          <a:prstGeom prst="bentConnector3">
            <a:avLst>
              <a:gd name="adj1" fmla="val 50000"/>
            </a:avLst>
          </a:prstGeom>
          <a:ln w="12700" cmpd="sng">
            <a:solidFill>
              <a:schemeClr val="accent2"/>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33" idx="3"/>
          </p:cNvCxnSpPr>
          <p:nvPr userDrawn="1"/>
        </p:nvCxnSpPr>
        <p:spPr>
          <a:xfrm rot="10800000">
            <a:off x="3019292" y="1911930"/>
            <a:ext cx="1408772" cy="556952"/>
          </a:xfrm>
          <a:prstGeom prst="bentConnector3">
            <a:avLst>
              <a:gd name="adj1" fmla="val 50000"/>
            </a:avLst>
          </a:prstGeom>
          <a:ln w="12700" cmpd="sng">
            <a:solidFill>
              <a:schemeClr val="accent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38" idx="1"/>
          </p:cNvCxnSpPr>
          <p:nvPr userDrawn="1"/>
        </p:nvCxnSpPr>
        <p:spPr>
          <a:xfrm rot="10800000">
            <a:off x="5001773" y="3433368"/>
            <a:ext cx="1108996" cy="788382"/>
          </a:xfrm>
          <a:prstGeom prst="bentConnector3">
            <a:avLst>
              <a:gd name="adj1" fmla="val 50000"/>
            </a:avLst>
          </a:prstGeom>
          <a:ln w="12700" cmpd="sng">
            <a:solidFill>
              <a:schemeClr val="accent6"/>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endCxn id="35" idx="3"/>
          </p:cNvCxnSpPr>
          <p:nvPr userDrawn="1"/>
        </p:nvCxnSpPr>
        <p:spPr>
          <a:xfrm rot="10800000" flipV="1">
            <a:off x="3019292" y="3433368"/>
            <a:ext cx="1408772" cy="788382"/>
          </a:xfrm>
          <a:prstGeom prst="bentConnector3">
            <a:avLst>
              <a:gd name="adj1" fmla="val 50000"/>
            </a:avLst>
          </a:prstGeom>
          <a:ln w="12700" cmpd="sng">
            <a:solidFill>
              <a:schemeClr val="accent5"/>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34" idx="3"/>
          </p:cNvCxnSpPr>
          <p:nvPr userDrawn="1"/>
        </p:nvCxnSpPr>
        <p:spPr>
          <a:xfrm rot="10800000" flipV="1">
            <a:off x="3019292" y="2903220"/>
            <a:ext cx="1408772" cy="163619"/>
          </a:xfrm>
          <a:prstGeom prst="bentConnector3">
            <a:avLst>
              <a:gd name="adj1" fmla="val 50000"/>
            </a:avLst>
          </a:prstGeom>
          <a:ln w="12700" cmpd="sng">
            <a:solidFill>
              <a:schemeClr val="accent3"/>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37" idx="1"/>
          </p:cNvCxnSpPr>
          <p:nvPr userDrawn="1"/>
        </p:nvCxnSpPr>
        <p:spPr>
          <a:xfrm rot="10800000">
            <a:off x="5001773" y="2903221"/>
            <a:ext cx="1108996" cy="163619"/>
          </a:xfrm>
          <a:prstGeom prst="bentConnector3">
            <a:avLst>
              <a:gd name="adj1" fmla="val 50000"/>
            </a:avLst>
          </a:prstGeom>
          <a:ln w="12700" cmpd="sng">
            <a:solidFill>
              <a:schemeClr val="accent4"/>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ounded Rectangle 32"/>
          <p:cNvSpPr/>
          <p:nvPr userDrawn="1"/>
        </p:nvSpPr>
        <p:spPr>
          <a:xfrm>
            <a:off x="2204784" y="1545400"/>
            <a:ext cx="814508" cy="7330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4" name="Rounded Rectangle 33"/>
          <p:cNvSpPr/>
          <p:nvPr userDrawn="1"/>
        </p:nvSpPr>
        <p:spPr>
          <a:xfrm>
            <a:off x="2204784" y="2700311"/>
            <a:ext cx="814508" cy="7330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5" name="Rounded Rectangle 34"/>
          <p:cNvSpPr/>
          <p:nvPr userDrawn="1"/>
        </p:nvSpPr>
        <p:spPr>
          <a:xfrm>
            <a:off x="2204784" y="3855221"/>
            <a:ext cx="814508" cy="73305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6" name="Rounded Rectangle 35"/>
          <p:cNvSpPr/>
          <p:nvPr userDrawn="1"/>
        </p:nvSpPr>
        <p:spPr>
          <a:xfrm>
            <a:off x="6110769" y="1545400"/>
            <a:ext cx="814508" cy="7330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7" name="Rounded Rectangle 36"/>
          <p:cNvSpPr/>
          <p:nvPr userDrawn="1"/>
        </p:nvSpPr>
        <p:spPr>
          <a:xfrm>
            <a:off x="6110769" y="2700311"/>
            <a:ext cx="814508" cy="7330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8" name="Rounded Rectangle 37"/>
          <p:cNvSpPr/>
          <p:nvPr userDrawn="1"/>
        </p:nvSpPr>
        <p:spPr>
          <a:xfrm>
            <a:off x="6110769" y="3855221"/>
            <a:ext cx="814508" cy="73305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4"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5" name="Straight Connector 44"/>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7"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8" name="Isosceles Triangle 47"/>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9" name="Isosceles Triangle 48"/>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4" name="Isosceles Triangle 53"/>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Text Placeholder 7"/>
          <p:cNvSpPr>
            <a:spLocks noGrp="1"/>
          </p:cNvSpPr>
          <p:nvPr>
            <p:ph type="body" sz="quarter" idx="12" hasCustomPrompt="1"/>
          </p:nvPr>
        </p:nvSpPr>
        <p:spPr>
          <a:xfrm>
            <a:off x="367528" y="1545401"/>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534666" y="1875091"/>
            <a:ext cx="1511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16" hasCustomPrompt="1"/>
          </p:nvPr>
        </p:nvSpPr>
        <p:spPr>
          <a:xfrm>
            <a:off x="363292" y="1913367"/>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3" name="Text Placeholder 7"/>
          <p:cNvSpPr>
            <a:spLocks noGrp="1"/>
          </p:cNvSpPr>
          <p:nvPr>
            <p:ph type="body" sz="quarter" idx="17" hasCustomPrompt="1"/>
          </p:nvPr>
        </p:nvSpPr>
        <p:spPr>
          <a:xfrm>
            <a:off x="7069214" y="1545401"/>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4" name="Straight Connector 63"/>
          <p:cNvCxnSpPr/>
          <p:nvPr userDrawn="1"/>
        </p:nvCxnSpPr>
        <p:spPr>
          <a:xfrm>
            <a:off x="7071252" y="1875091"/>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5" name="Text Placeholder 2"/>
          <p:cNvSpPr>
            <a:spLocks noGrp="1"/>
          </p:cNvSpPr>
          <p:nvPr>
            <p:ph type="body" sz="quarter" idx="18" hasCustomPrompt="1"/>
          </p:nvPr>
        </p:nvSpPr>
        <p:spPr>
          <a:xfrm>
            <a:off x="7064978" y="1913367"/>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6" name="Text Placeholder 7"/>
          <p:cNvSpPr>
            <a:spLocks noGrp="1"/>
          </p:cNvSpPr>
          <p:nvPr>
            <p:ph type="body" sz="quarter" idx="19" hasCustomPrompt="1"/>
          </p:nvPr>
        </p:nvSpPr>
        <p:spPr>
          <a:xfrm>
            <a:off x="367528" y="2700311"/>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7" name="Straight Connector 66"/>
          <p:cNvCxnSpPr/>
          <p:nvPr userDrawn="1"/>
        </p:nvCxnSpPr>
        <p:spPr>
          <a:xfrm>
            <a:off x="534666" y="3030001"/>
            <a:ext cx="1511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8" name="Text Placeholder 2"/>
          <p:cNvSpPr>
            <a:spLocks noGrp="1"/>
          </p:cNvSpPr>
          <p:nvPr>
            <p:ph type="body" sz="quarter" idx="20" hasCustomPrompt="1"/>
          </p:nvPr>
        </p:nvSpPr>
        <p:spPr>
          <a:xfrm>
            <a:off x="363292" y="3068278"/>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9" name="Text Placeholder 7"/>
          <p:cNvSpPr>
            <a:spLocks noGrp="1"/>
          </p:cNvSpPr>
          <p:nvPr>
            <p:ph type="body" sz="quarter" idx="21" hasCustomPrompt="1"/>
          </p:nvPr>
        </p:nvSpPr>
        <p:spPr>
          <a:xfrm>
            <a:off x="7069214" y="2700311"/>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7071252" y="3030001"/>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22" hasCustomPrompt="1"/>
          </p:nvPr>
        </p:nvSpPr>
        <p:spPr>
          <a:xfrm>
            <a:off x="7064978" y="3068278"/>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p:cNvSpPr>
          <p:nvPr>
            <p:ph type="body" sz="quarter" idx="23" hasCustomPrompt="1"/>
          </p:nvPr>
        </p:nvSpPr>
        <p:spPr>
          <a:xfrm>
            <a:off x="367528" y="3880912"/>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4" name="Straight Connector 73"/>
          <p:cNvCxnSpPr/>
          <p:nvPr userDrawn="1"/>
        </p:nvCxnSpPr>
        <p:spPr>
          <a:xfrm>
            <a:off x="534666" y="4210602"/>
            <a:ext cx="1511998"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5" name="Text Placeholder 2"/>
          <p:cNvSpPr>
            <a:spLocks noGrp="1"/>
          </p:cNvSpPr>
          <p:nvPr>
            <p:ph type="body" sz="quarter" idx="24" hasCustomPrompt="1"/>
          </p:nvPr>
        </p:nvSpPr>
        <p:spPr>
          <a:xfrm>
            <a:off x="363292" y="4248879"/>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6" name="Text Placeholder 7"/>
          <p:cNvSpPr>
            <a:spLocks noGrp="1"/>
          </p:cNvSpPr>
          <p:nvPr>
            <p:ph type="body" sz="quarter" idx="25" hasCustomPrompt="1"/>
          </p:nvPr>
        </p:nvSpPr>
        <p:spPr>
          <a:xfrm>
            <a:off x="7069214" y="3880912"/>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7" name="Straight Connector 76"/>
          <p:cNvCxnSpPr/>
          <p:nvPr userDrawn="1"/>
        </p:nvCxnSpPr>
        <p:spPr>
          <a:xfrm>
            <a:off x="7071252" y="4210602"/>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8" name="Text Placeholder 2"/>
          <p:cNvSpPr>
            <a:spLocks noGrp="1"/>
          </p:cNvSpPr>
          <p:nvPr>
            <p:ph type="body" sz="quarter" idx="26" hasCustomPrompt="1"/>
          </p:nvPr>
        </p:nvSpPr>
        <p:spPr>
          <a:xfrm>
            <a:off x="7064978" y="4248879"/>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9" name="Text Placeholder 7"/>
          <p:cNvSpPr>
            <a:spLocks noGrp="1"/>
          </p:cNvSpPr>
          <p:nvPr>
            <p:ph type="body" sz="quarter" idx="27" hasCustomPrompt="1"/>
          </p:nvPr>
        </p:nvSpPr>
        <p:spPr>
          <a:xfrm>
            <a:off x="2219191" y="165902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28" hasCustomPrompt="1"/>
          </p:nvPr>
        </p:nvSpPr>
        <p:spPr>
          <a:xfrm>
            <a:off x="6148870" y="165902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29" hasCustomPrompt="1"/>
          </p:nvPr>
        </p:nvSpPr>
        <p:spPr>
          <a:xfrm>
            <a:off x="2219191" y="2846790"/>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30" hasCustomPrompt="1"/>
          </p:nvPr>
        </p:nvSpPr>
        <p:spPr>
          <a:xfrm>
            <a:off x="6148870" y="2846790"/>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2219191" y="4001699"/>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32" hasCustomPrompt="1"/>
          </p:nvPr>
        </p:nvSpPr>
        <p:spPr>
          <a:xfrm>
            <a:off x="6148870" y="4001699"/>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5" name="Picture Placeholder 3"/>
          <p:cNvSpPr>
            <a:spLocks noGrp="1"/>
          </p:cNvSpPr>
          <p:nvPr>
            <p:ph type="pic" sz="quarter" idx="33"/>
          </p:nvPr>
        </p:nvSpPr>
        <p:spPr>
          <a:xfrm>
            <a:off x="3403843" y="1275534"/>
            <a:ext cx="2488958" cy="3867967"/>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Tree>
    <p:extLst>
      <p:ext uri="{BB962C8B-B14F-4D97-AF65-F5344CB8AC3E}">
        <p14:creationId xmlns:p14="http://schemas.microsoft.com/office/powerpoint/2010/main" val="80128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400"/>
                                        <p:tgtEl>
                                          <p:spTgt spid="44">
                                            <p:txEl>
                                              <p:pRg st="0" end="0"/>
                                            </p:txEl>
                                          </p:spTgt>
                                        </p:tgtEl>
                                      </p:cBhvr>
                                    </p:animEffect>
                                    <p:anim calcmode="lin" valueType="num">
                                      <p:cBhvr>
                                        <p:cTn id="8"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400"/>
                                        <p:tgtEl>
                                          <p:spTgt spid="47">
                                            <p:txEl>
                                              <p:pRg st="0" end="0"/>
                                            </p:txEl>
                                          </p:spTgt>
                                        </p:tgtEl>
                                      </p:cBhvr>
                                    </p:animEffect>
                                    <p:anim calcmode="lin" valueType="num">
                                      <p:cBhvr>
                                        <p:cTn id="13"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animEffect transition="in" filter="fade">
                                      <p:cBhvr>
                                        <p:cTn id="49" dur="500"/>
                                        <p:tgtEl>
                                          <p:spTgt spid="54"/>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56"/>
                                        </p:tgtEl>
                                        <p:attrNameLst>
                                          <p:attrName>style.visibility</p:attrName>
                                        </p:attrNameLst>
                                      </p:cBhvr>
                                      <p:to>
                                        <p:strVal val="visible"/>
                                      </p:to>
                                    </p:set>
                                    <p:anim calcmode="lin" valueType="num">
                                      <p:cBhvr>
                                        <p:cTn id="57" dur="500" fill="hold"/>
                                        <p:tgtEl>
                                          <p:spTgt spid="56"/>
                                        </p:tgtEl>
                                        <p:attrNameLst>
                                          <p:attrName>ppt_w</p:attrName>
                                        </p:attrNameLst>
                                      </p:cBhvr>
                                      <p:tavLst>
                                        <p:tav tm="0">
                                          <p:val>
                                            <p:fltVal val="0"/>
                                          </p:val>
                                        </p:tav>
                                        <p:tav tm="100000">
                                          <p:val>
                                            <p:strVal val="#ppt_w"/>
                                          </p:val>
                                        </p:tav>
                                      </p:tavLst>
                                    </p:anim>
                                    <p:anim calcmode="lin" valueType="num">
                                      <p:cBhvr>
                                        <p:cTn id="58" dur="500" fill="hold"/>
                                        <p:tgtEl>
                                          <p:spTgt spid="56"/>
                                        </p:tgtEl>
                                        <p:attrNameLst>
                                          <p:attrName>ppt_h</p:attrName>
                                        </p:attrNameLst>
                                      </p:cBhvr>
                                      <p:tavLst>
                                        <p:tav tm="0">
                                          <p:val>
                                            <p:fltVal val="0"/>
                                          </p:val>
                                        </p:tav>
                                        <p:tav tm="100000">
                                          <p:val>
                                            <p:strVal val="#ppt_h"/>
                                          </p:val>
                                        </p:tav>
                                      </p:tavLst>
                                    </p:anim>
                                    <p:animEffect transition="in" filter="fade">
                                      <p:cBhvr>
                                        <p:cTn id="59" dur="500"/>
                                        <p:tgtEl>
                                          <p:spTgt spid="5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58"/>
                                        </p:tgtEl>
                                        <p:attrNameLst>
                                          <p:attrName>style.visibility</p:attrName>
                                        </p:attrNameLst>
                                      </p:cBhvr>
                                      <p:to>
                                        <p:strVal val="visible"/>
                                      </p:to>
                                    </p:set>
                                    <p:anim calcmode="lin" valueType="num">
                                      <p:cBhvr>
                                        <p:cTn id="67" dur="500" fill="hold"/>
                                        <p:tgtEl>
                                          <p:spTgt spid="58"/>
                                        </p:tgtEl>
                                        <p:attrNameLst>
                                          <p:attrName>ppt_w</p:attrName>
                                        </p:attrNameLst>
                                      </p:cBhvr>
                                      <p:tavLst>
                                        <p:tav tm="0">
                                          <p:val>
                                            <p:fltVal val="0"/>
                                          </p:val>
                                        </p:tav>
                                        <p:tav tm="100000">
                                          <p:val>
                                            <p:strVal val="#ppt_w"/>
                                          </p:val>
                                        </p:tav>
                                      </p:tavLst>
                                    </p:anim>
                                    <p:anim calcmode="lin" valueType="num">
                                      <p:cBhvr>
                                        <p:cTn id="68" dur="500" fill="hold"/>
                                        <p:tgtEl>
                                          <p:spTgt spid="58"/>
                                        </p:tgtEl>
                                        <p:attrNameLst>
                                          <p:attrName>ppt_h</p:attrName>
                                        </p:attrNameLst>
                                      </p:cBhvr>
                                      <p:tavLst>
                                        <p:tav tm="0">
                                          <p:val>
                                            <p:fltVal val="0"/>
                                          </p:val>
                                        </p:tav>
                                        <p:tav tm="100000">
                                          <p:val>
                                            <p:strVal val="#ppt_h"/>
                                          </p:val>
                                        </p:tav>
                                      </p:tavLst>
                                    </p:anim>
                                    <p:animEffect transition="in" filter="fade">
                                      <p:cBhvr>
                                        <p:cTn id="69" dur="500"/>
                                        <p:tgtEl>
                                          <p:spTgt spid="58"/>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400"/>
                                        <p:tgtEl>
                                          <p:spTgt spid="59">
                                            <p:txEl>
                                              <p:pRg st="0" end="0"/>
                                            </p:txEl>
                                          </p:spTgt>
                                        </p:tgtEl>
                                      </p:cBhvr>
                                    </p:animEffect>
                                    <p:anim calcmode="lin" valueType="num">
                                      <p:cBhvr>
                                        <p:cTn id="7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1">
                                            <p:txEl>
                                              <p:pRg st="0" end="0"/>
                                            </p:txEl>
                                          </p:spTgt>
                                        </p:tgtEl>
                                        <p:attrNameLst>
                                          <p:attrName>style.visibility</p:attrName>
                                        </p:attrNameLst>
                                      </p:cBhvr>
                                      <p:to>
                                        <p:strVal val="visible"/>
                                      </p:to>
                                    </p:set>
                                    <p:animEffect transition="in" filter="fade">
                                      <p:cBhvr>
                                        <p:cTn id="77" dur="500"/>
                                        <p:tgtEl>
                                          <p:spTgt spid="61">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63">
                                            <p:txEl>
                                              <p:pRg st="0" end="0"/>
                                            </p:txEl>
                                          </p:spTgt>
                                        </p:tgtEl>
                                        <p:attrNameLst>
                                          <p:attrName>style.visibility</p:attrName>
                                        </p:attrNameLst>
                                      </p:cBhvr>
                                      <p:to>
                                        <p:strVal val="visible"/>
                                      </p:to>
                                    </p:set>
                                    <p:animEffect transition="in" filter="fade">
                                      <p:cBhvr>
                                        <p:cTn id="80" dur="400"/>
                                        <p:tgtEl>
                                          <p:spTgt spid="63">
                                            <p:txEl>
                                              <p:pRg st="0" end="0"/>
                                            </p:txEl>
                                          </p:spTgt>
                                        </p:tgtEl>
                                      </p:cBhvr>
                                    </p:animEffect>
                                    <p:anim calcmode="lin" valueType="num">
                                      <p:cBhvr>
                                        <p:cTn id="8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63">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66">
                                            <p:txEl>
                                              <p:pRg st="0" end="0"/>
                                            </p:txEl>
                                          </p:spTgt>
                                        </p:tgtEl>
                                        <p:attrNameLst>
                                          <p:attrName>style.visibility</p:attrName>
                                        </p:attrNameLst>
                                      </p:cBhvr>
                                      <p:to>
                                        <p:strVal val="visible"/>
                                      </p:to>
                                    </p:set>
                                    <p:animEffect transition="in" filter="fade">
                                      <p:cBhvr>
                                        <p:cTn id="88" dur="400"/>
                                        <p:tgtEl>
                                          <p:spTgt spid="66">
                                            <p:txEl>
                                              <p:pRg st="0" end="0"/>
                                            </p:txEl>
                                          </p:spTgt>
                                        </p:tgtEl>
                                      </p:cBhvr>
                                    </p:animEffect>
                                    <p:anim calcmode="lin" valueType="num">
                                      <p:cBhvr>
                                        <p:cTn id="89"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66">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68">
                                            <p:txEl>
                                              <p:pRg st="0" end="0"/>
                                            </p:txEl>
                                          </p:spTgt>
                                        </p:tgtEl>
                                        <p:attrNameLst>
                                          <p:attrName>style.visibility</p:attrName>
                                        </p:attrNameLst>
                                      </p:cBhvr>
                                      <p:to>
                                        <p:strVal val="visible"/>
                                      </p:to>
                                    </p:set>
                                    <p:animEffect transition="in" filter="fade">
                                      <p:cBhvr>
                                        <p:cTn id="93" dur="500"/>
                                        <p:tgtEl>
                                          <p:spTgt spid="68">
                                            <p:txEl>
                                              <p:pRg st="0" end="0"/>
                                            </p:txEl>
                                          </p:spTgt>
                                        </p:tgtEl>
                                      </p:cBhvr>
                                    </p:animEffect>
                                  </p:childTnLst>
                                </p:cTn>
                              </p:par>
                              <p:par>
                                <p:cTn id="94" presetID="42" presetClass="entr" presetSubtype="0" fill="hold" grpId="0" nodeType="withEffect">
                                  <p:stCondLst>
                                    <p:cond delay="200"/>
                                  </p:stCondLst>
                                  <p:childTnLst>
                                    <p:set>
                                      <p:cBhvr>
                                        <p:cTn id="95" dur="1" fill="hold">
                                          <p:stCondLst>
                                            <p:cond delay="0"/>
                                          </p:stCondLst>
                                        </p:cTn>
                                        <p:tgtEl>
                                          <p:spTgt spid="69">
                                            <p:txEl>
                                              <p:pRg st="0" end="0"/>
                                            </p:txEl>
                                          </p:spTgt>
                                        </p:tgtEl>
                                        <p:attrNameLst>
                                          <p:attrName>style.visibility</p:attrName>
                                        </p:attrNameLst>
                                      </p:cBhvr>
                                      <p:to>
                                        <p:strVal val="visible"/>
                                      </p:to>
                                    </p:set>
                                    <p:animEffect transition="in" filter="fade">
                                      <p:cBhvr>
                                        <p:cTn id="96" dur="400"/>
                                        <p:tgtEl>
                                          <p:spTgt spid="69">
                                            <p:txEl>
                                              <p:pRg st="0" end="0"/>
                                            </p:txEl>
                                          </p:spTgt>
                                        </p:tgtEl>
                                      </p:cBhvr>
                                    </p:animEffect>
                                    <p:anim calcmode="lin" valueType="num">
                                      <p:cBhvr>
                                        <p:cTn id="97"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69">
                                            <p:txEl>
                                              <p:pRg st="0" end="0"/>
                                            </p:txEl>
                                          </p:spTgt>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800"/>
                                  </p:stCondLst>
                                  <p:childTnLst>
                                    <p:set>
                                      <p:cBhvr>
                                        <p:cTn id="100" dur="1" fill="hold">
                                          <p:stCondLst>
                                            <p:cond delay="0"/>
                                          </p:stCondLst>
                                        </p:cTn>
                                        <p:tgtEl>
                                          <p:spTgt spid="71">
                                            <p:txEl>
                                              <p:pRg st="0" end="0"/>
                                            </p:txEl>
                                          </p:spTgt>
                                        </p:tgtEl>
                                        <p:attrNameLst>
                                          <p:attrName>style.visibility</p:attrName>
                                        </p:attrNameLst>
                                      </p:cBhvr>
                                      <p:to>
                                        <p:strVal val="visible"/>
                                      </p:to>
                                    </p:set>
                                    <p:animEffect transition="in" filter="fade">
                                      <p:cBhvr>
                                        <p:cTn id="101" dur="500"/>
                                        <p:tgtEl>
                                          <p:spTgt spid="71">
                                            <p:txEl>
                                              <p:pRg st="0" end="0"/>
                                            </p:txEl>
                                          </p:spTgt>
                                        </p:tgtEl>
                                      </p:cBhvr>
                                    </p:animEffect>
                                  </p:childTnLst>
                                </p:cTn>
                              </p:par>
                              <p:par>
                                <p:cTn id="102" presetID="42" presetClass="entr" presetSubtype="0" fill="hold" grpId="0" nodeType="withEffect">
                                  <p:stCondLst>
                                    <p:cond delay="200"/>
                                  </p:stCondLst>
                                  <p:childTnLst>
                                    <p:set>
                                      <p:cBhvr>
                                        <p:cTn id="103" dur="1" fill="hold">
                                          <p:stCondLst>
                                            <p:cond delay="0"/>
                                          </p:stCondLst>
                                        </p:cTn>
                                        <p:tgtEl>
                                          <p:spTgt spid="72">
                                            <p:txEl>
                                              <p:pRg st="0" end="0"/>
                                            </p:txEl>
                                          </p:spTgt>
                                        </p:tgtEl>
                                        <p:attrNameLst>
                                          <p:attrName>style.visibility</p:attrName>
                                        </p:attrNameLst>
                                      </p:cBhvr>
                                      <p:to>
                                        <p:strVal val="visible"/>
                                      </p:to>
                                    </p:set>
                                    <p:animEffect transition="in" filter="fade">
                                      <p:cBhvr>
                                        <p:cTn id="104" dur="400"/>
                                        <p:tgtEl>
                                          <p:spTgt spid="72">
                                            <p:txEl>
                                              <p:pRg st="0" end="0"/>
                                            </p:txEl>
                                          </p:spTgt>
                                        </p:tgtEl>
                                      </p:cBhvr>
                                    </p:animEffect>
                                    <p:anim calcmode="lin" valueType="num">
                                      <p:cBhvr>
                                        <p:cTn id="105"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75">
                                            <p:txEl>
                                              <p:pRg st="0" end="0"/>
                                            </p:txEl>
                                          </p:spTgt>
                                        </p:tgtEl>
                                        <p:attrNameLst>
                                          <p:attrName>style.visibility</p:attrName>
                                        </p:attrNameLst>
                                      </p:cBhvr>
                                      <p:to>
                                        <p:strVal val="visible"/>
                                      </p:to>
                                    </p:set>
                                    <p:animEffect transition="in" filter="fade">
                                      <p:cBhvr>
                                        <p:cTn id="109" dur="500"/>
                                        <p:tgtEl>
                                          <p:spTgt spid="75">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6">
                                            <p:txEl>
                                              <p:pRg st="0" end="0"/>
                                            </p:txEl>
                                          </p:spTgt>
                                        </p:tgtEl>
                                        <p:attrNameLst>
                                          <p:attrName>style.visibility</p:attrName>
                                        </p:attrNameLst>
                                      </p:cBhvr>
                                      <p:to>
                                        <p:strVal val="visible"/>
                                      </p:to>
                                    </p:set>
                                    <p:animEffect transition="in" filter="fade">
                                      <p:cBhvr>
                                        <p:cTn id="112" dur="400"/>
                                        <p:tgtEl>
                                          <p:spTgt spid="76">
                                            <p:txEl>
                                              <p:pRg st="0" end="0"/>
                                            </p:txEl>
                                          </p:spTgt>
                                        </p:tgtEl>
                                      </p:cBhvr>
                                    </p:animEffect>
                                    <p:anim calcmode="lin" valueType="num">
                                      <p:cBhvr>
                                        <p:cTn id="113" dur="4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6">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8">
                                            <p:txEl>
                                              <p:pRg st="0" end="0"/>
                                            </p:txEl>
                                          </p:spTgt>
                                        </p:tgtEl>
                                        <p:attrNameLst>
                                          <p:attrName>style.visibility</p:attrName>
                                        </p:attrNameLst>
                                      </p:cBhvr>
                                      <p:to>
                                        <p:strVal val="visible"/>
                                      </p:to>
                                    </p:set>
                                    <p:animEffect transition="in" filter="fade">
                                      <p:cBhvr>
                                        <p:cTn id="117" dur="500"/>
                                        <p:tgtEl>
                                          <p:spTgt spid="78">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79">
                                            <p:txEl>
                                              <p:pRg st="0" end="0"/>
                                            </p:txEl>
                                          </p:spTgt>
                                        </p:tgtEl>
                                        <p:attrNameLst>
                                          <p:attrName>style.visibility</p:attrName>
                                        </p:attrNameLst>
                                      </p:cBhvr>
                                      <p:to>
                                        <p:strVal val="visible"/>
                                      </p:to>
                                    </p:set>
                                    <p:animEffect transition="in" filter="fade">
                                      <p:cBhvr>
                                        <p:cTn id="120" dur="400"/>
                                        <p:tgtEl>
                                          <p:spTgt spid="79">
                                            <p:txEl>
                                              <p:pRg st="0" end="0"/>
                                            </p:txEl>
                                          </p:spTgt>
                                        </p:tgtEl>
                                      </p:cBhvr>
                                    </p:animEffect>
                                    <p:anim calcmode="lin" valueType="num">
                                      <p:cBhvr>
                                        <p:cTn id="121"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80">
                                            <p:txEl>
                                              <p:pRg st="0" end="0"/>
                                            </p:txEl>
                                          </p:spTgt>
                                        </p:tgtEl>
                                        <p:attrNameLst>
                                          <p:attrName>style.visibility</p:attrName>
                                        </p:attrNameLst>
                                      </p:cBhvr>
                                      <p:to>
                                        <p:strVal val="visible"/>
                                      </p:to>
                                    </p:set>
                                    <p:animEffect transition="in" filter="fade">
                                      <p:cBhvr>
                                        <p:cTn id="125" dur="400"/>
                                        <p:tgtEl>
                                          <p:spTgt spid="80">
                                            <p:txEl>
                                              <p:pRg st="0" end="0"/>
                                            </p:txEl>
                                          </p:spTgt>
                                        </p:tgtEl>
                                      </p:cBhvr>
                                    </p:animEffect>
                                    <p:anim calcmode="lin" valueType="num">
                                      <p:cBhvr>
                                        <p:cTn id="126"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81">
                                            <p:txEl>
                                              <p:pRg st="0" end="0"/>
                                            </p:txEl>
                                          </p:spTgt>
                                        </p:tgtEl>
                                        <p:attrNameLst>
                                          <p:attrName>style.visibility</p:attrName>
                                        </p:attrNameLst>
                                      </p:cBhvr>
                                      <p:to>
                                        <p:strVal val="visible"/>
                                      </p:to>
                                    </p:set>
                                    <p:animEffect transition="in" filter="fade">
                                      <p:cBhvr>
                                        <p:cTn id="130" dur="400"/>
                                        <p:tgtEl>
                                          <p:spTgt spid="81">
                                            <p:txEl>
                                              <p:pRg st="0" end="0"/>
                                            </p:txEl>
                                          </p:spTgt>
                                        </p:tgtEl>
                                      </p:cBhvr>
                                    </p:animEffect>
                                    <p:anim calcmode="lin" valueType="num">
                                      <p:cBhvr>
                                        <p:cTn id="131"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82">
                                            <p:txEl>
                                              <p:pRg st="0" end="0"/>
                                            </p:txEl>
                                          </p:spTgt>
                                        </p:tgtEl>
                                        <p:attrNameLst>
                                          <p:attrName>style.visibility</p:attrName>
                                        </p:attrNameLst>
                                      </p:cBhvr>
                                      <p:to>
                                        <p:strVal val="visible"/>
                                      </p:to>
                                    </p:set>
                                    <p:animEffect transition="in" filter="fade">
                                      <p:cBhvr>
                                        <p:cTn id="135" dur="400"/>
                                        <p:tgtEl>
                                          <p:spTgt spid="82">
                                            <p:txEl>
                                              <p:pRg st="0" end="0"/>
                                            </p:txEl>
                                          </p:spTgt>
                                        </p:tgtEl>
                                      </p:cBhvr>
                                    </p:animEffect>
                                    <p:anim calcmode="lin" valueType="num">
                                      <p:cBhvr>
                                        <p:cTn id="136"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82">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83">
                                            <p:txEl>
                                              <p:pRg st="0" end="0"/>
                                            </p:txEl>
                                          </p:spTgt>
                                        </p:tgtEl>
                                        <p:attrNameLst>
                                          <p:attrName>style.visibility</p:attrName>
                                        </p:attrNameLst>
                                      </p:cBhvr>
                                      <p:to>
                                        <p:strVal val="visible"/>
                                      </p:to>
                                    </p:set>
                                    <p:animEffect transition="in" filter="fade">
                                      <p:cBhvr>
                                        <p:cTn id="140" dur="400"/>
                                        <p:tgtEl>
                                          <p:spTgt spid="83">
                                            <p:txEl>
                                              <p:pRg st="0" end="0"/>
                                            </p:txEl>
                                          </p:spTgt>
                                        </p:tgtEl>
                                      </p:cBhvr>
                                    </p:animEffect>
                                    <p:anim calcmode="lin" valueType="num">
                                      <p:cBhvr>
                                        <p:cTn id="141" dur="4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83">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84">
                                            <p:txEl>
                                              <p:pRg st="0" end="0"/>
                                            </p:txEl>
                                          </p:spTgt>
                                        </p:tgtEl>
                                        <p:attrNameLst>
                                          <p:attrName>style.visibility</p:attrName>
                                        </p:attrNameLst>
                                      </p:cBhvr>
                                      <p:to>
                                        <p:strVal val="visible"/>
                                      </p:to>
                                    </p:set>
                                    <p:animEffect transition="in" filter="fade">
                                      <p:cBhvr>
                                        <p:cTn id="145" dur="400"/>
                                        <p:tgtEl>
                                          <p:spTgt spid="84">
                                            <p:txEl>
                                              <p:pRg st="0" end="0"/>
                                            </p:txEl>
                                          </p:spTgt>
                                        </p:tgtEl>
                                      </p:cBhvr>
                                    </p:animEffect>
                                    <p:anim calcmode="lin" valueType="num">
                                      <p:cBhvr>
                                        <p:cTn id="146"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nodePh="1">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nodePh="1">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build="p">
        <p:tmplLst>
          <p:tmpl lvl="1">
            <p:tnLst>
              <p:par>
                <p:cTn presetID="42" presetClass="entr" presetSubtype="0"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Effect transition="in" filter="fade">
                      <p:cBhvr>
                        <p:cTn dur="400"/>
                        <p:tgtEl>
                          <p:spTgt spid="76"/>
                        </p:tgtEl>
                      </p:cBhvr>
                    </p:animEffect>
                    <p:anim calcmode="lin" valueType="num">
                      <p:cBhvr>
                        <p:cTn dur="400" fill="hold"/>
                        <p:tgtEl>
                          <p:spTgt spid="76"/>
                        </p:tgtEl>
                        <p:attrNameLst>
                          <p:attrName>ppt_x</p:attrName>
                        </p:attrNameLst>
                      </p:cBhvr>
                      <p:tavLst>
                        <p:tav tm="0">
                          <p:val>
                            <p:strVal val="#ppt_x"/>
                          </p:val>
                        </p:tav>
                        <p:tav tm="100000">
                          <p:val>
                            <p:strVal val="#ppt_x"/>
                          </p:val>
                        </p:tav>
                      </p:tavLst>
                    </p:anim>
                    <p:anim calcmode="lin" valueType="num">
                      <p:cBhvr>
                        <p:cTn dur="400" fill="hold"/>
                        <p:tgtEl>
                          <p:spTgt spid="76"/>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10" presetClass="entr" presetSubtype="0" fill="hold" nodeType="withEffect" nodePh="1">
                  <p:stCondLst>
                    <p:cond delay="8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42" presetClass="entr" presetSubtype="0"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Effect transition="in" filter="fade">
                      <p:cBhvr>
                        <p:cTn dur="400"/>
                        <p:tgtEl>
                          <p:spTgt spid="83"/>
                        </p:tgtEl>
                      </p:cBhvr>
                    </p:animEffect>
                    <p:anim calcmode="lin" valueType="num">
                      <p:cBhvr>
                        <p:cTn dur="400" fill="hold"/>
                        <p:tgtEl>
                          <p:spTgt spid="83"/>
                        </p:tgtEl>
                        <p:attrNameLst>
                          <p:attrName>ppt_x</p:attrName>
                        </p:attrNameLst>
                      </p:cBhvr>
                      <p:tavLst>
                        <p:tav tm="0">
                          <p:val>
                            <p:strVal val="#ppt_x"/>
                          </p:val>
                        </p:tav>
                        <p:tav tm="100000">
                          <p:val>
                            <p:strVal val="#ppt_x"/>
                          </p:val>
                        </p:tav>
                      </p:tavLst>
                    </p:anim>
                    <p:anim calcmode="lin" valueType="num">
                      <p:cBhvr>
                        <p:cTn dur="400" fill="hold"/>
                        <p:tgtEl>
                          <p:spTgt spid="83"/>
                        </p:tgtEl>
                        <p:attrNameLst>
                          <p:attrName>ppt_y</p:attrName>
                        </p:attrNameLst>
                      </p:cBhvr>
                      <p:tavLst>
                        <p:tav tm="0">
                          <p:val>
                            <p:strVal val="#ppt_y+.1"/>
                          </p:val>
                        </p:tav>
                        <p:tav tm="100000">
                          <p:val>
                            <p:strVal val="#ppt_y"/>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5"/>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6418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anim calcmode="lin" valueType="num">
                                      <p:cBhvr>
                                        <p:cTn id="8"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imple slide 01">
    <p:bg>
      <p:bgPr>
        <a:solidFill>
          <a:schemeClr val="accent1"/>
        </a:solidFill>
        <a:effectLst/>
      </p:bgPr>
    </p:bg>
    <p:spTree>
      <p:nvGrpSpPr>
        <p:cNvPr id="1" name=""/>
        <p:cNvGrpSpPr/>
        <p:nvPr/>
      </p:nvGrpSpPr>
      <p:grpSpPr>
        <a:xfrm>
          <a:off x="0" y="0"/>
          <a:ext cx="0" cy="0"/>
          <a:chOff x="0" y="0"/>
          <a:chExt cx="0" cy="0"/>
        </a:xfrm>
      </p:grpSpPr>
      <p:sp>
        <p:nvSpPr>
          <p:cNvPr id="171" name="Picture Placeholder 170"/>
          <p:cNvSpPr>
            <a:spLocks noGrp="1"/>
          </p:cNvSpPr>
          <p:nvPr>
            <p:ph type="pic" sz="quarter" idx="17"/>
          </p:nvPr>
        </p:nvSpPr>
        <p:spPr>
          <a:xfrm>
            <a:off x="0" y="0"/>
            <a:ext cx="9126538" cy="5129213"/>
          </a:xfrm>
          <a:prstGeom prst="rect">
            <a:avLst/>
          </a:prstGeom>
        </p:spPr>
        <p:txBody>
          <a:bodyPr vert="horz" anchor="ctr"/>
          <a:lstStyle>
            <a:lvl1pPr marL="0" indent="0" algn="ctr">
              <a:buNone/>
              <a:defRPr/>
            </a:lvl1pPr>
          </a:lstStyle>
          <a:p>
            <a:endParaRPr lang="en-US"/>
          </a:p>
        </p:txBody>
      </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33487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105" name="Isosceles Triangle 104"/>
          <p:cNvSpPr/>
          <p:nvPr userDrawn="1"/>
        </p:nvSpPr>
        <p:spPr>
          <a:xfrm rot="16200000">
            <a:off x="-13575" y="1182761"/>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6" name="Isosceles Triangle 105"/>
          <p:cNvSpPr/>
          <p:nvPr userDrawn="1"/>
        </p:nvSpPr>
        <p:spPr>
          <a:xfrm rot="5400000">
            <a:off x="-13575" y="1501208"/>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7" name="Isosceles Triangle 106"/>
          <p:cNvSpPr/>
          <p:nvPr userDrawn="1"/>
        </p:nvSpPr>
        <p:spPr>
          <a:xfrm rot="16200000">
            <a:off x="-13575" y="1819655"/>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8" name="Isosceles Triangle 107"/>
          <p:cNvSpPr/>
          <p:nvPr userDrawn="1"/>
        </p:nvSpPr>
        <p:spPr>
          <a:xfrm rot="5400000">
            <a:off x="-13575" y="213810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9" name="Isosceles Triangle 108"/>
          <p:cNvSpPr/>
          <p:nvPr userDrawn="1"/>
        </p:nvSpPr>
        <p:spPr>
          <a:xfrm rot="16200000">
            <a:off x="-13575" y="245654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5400000">
            <a:off x="595011" y="1184823"/>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595011" y="1821718"/>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16200000">
            <a:off x="603478" y="213651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5400000">
            <a:off x="603478" y="245495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13575" y="2774683"/>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3575" y="3093130"/>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603478" y="27754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5400000">
            <a:off x="603478" y="30939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16200000">
            <a:off x="603478" y="3408709"/>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212062" y="1819655"/>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16200000">
            <a:off x="1820647" y="1497556"/>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820647" y="1816003"/>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16200000">
            <a:off x="1829114" y="2130796"/>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16200000">
            <a:off x="1212062" y="3730024"/>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1829114" y="3408709"/>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5400000">
            <a:off x="1829114" y="3727156"/>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437698" y="1182761"/>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2437698" y="245654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16200000">
            <a:off x="3054750" y="214794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5400000">
            <a:off x="3054750" y="246638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2437698" y="3093130"/>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054750" y="2781183"/>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3671800" y="2788018"/>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0" name="Isosceles Triangle 169"/>
          <p:cNvSpPr/>
          <p:nvPr userDrawn="1"/>
        </p:nvSpPr>
        <p:spPr>
          <a:xfrm rot="16200000">
            <a:off x="3671800" y="3106465"/>
            <a:ext cx="644201" cy="617051"/>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8" name="Picture Placeholder 177"/>
          <p:cNvSpPr>
            <a:spLocks noGrp="1"/>
          </p:cNvSpPr>
          <p:nvPr>
            <p:ph type="pic" sz="quarter" idx="10"/>
          </p:nvPr>
        </p:nvSpPr>
        <p:spPr>
          <a:xfrm>
            <a:off x="1234103" y="2118296"/>
            <a:ext cx="1834220" cy="191492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0" name="Picture Placeholder 177"/>
          <p:cNvSpPr>
            <a:spLocks noGrp="1"/>
          </p:cNvSpPr>
          <p:nvPr>
            <p:ph type="pic" sz="quarter" idx="11"/>
          </p:nvPr>
        </p:nvSpPr>
        <p:spPr>
          <a:xfrm>
            <a:off x="2451273" y="1503720"/>
            <a:ext cx="1234103" cy="128840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1" name="Picture Placeholder 177"/>
          <p:cNvSpPr>
            <a:spLocks noGrp="1"/>
          </p:cNvSpPr>
          <p:nvPr>
            <p:ph type="pic" sz="quarter" idx="12"/>
          </p:nvPr>
        </p:nvSpPr>
        <p:spPr>
          <a:xfrm>
            <a:off x="2446194" y="3389019"/>
            <a:ext cx="1234103" cy="128840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2" name="Text Placeholder 7"/>
          <p:cNvSpPr>
            <a:spLocks noGrp="1"/>
          </p:cNvSpPr>
          <p:nvPr>
            <p:ph type="body" sz="quarter" idx="13" hasCustomPrompt="1"/>
          </p:nvPr>
        </p:nvSpPr>
        <p:spPr>
          <a:xfrm>
            <a:off x="46609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lumMod val="50000"/>
                  </a:schemeClr>
                </a:solidFill>
                <a:latin typeface="Lato Thin"/>
                <a:cs typeface="Lato Thin"/>
              </a:defRPr>
            </a:lvl1pPr>
          </a:lstStyle>
          <a:p>
            <a:pPr lvl="0"/>
            <a:r>
              <a:rPr lang="es-ES_tradnl" dirty="0" err="1"/>
              <a:t>Xpress</a:t>
            </a:r>
            <a:endParaRPr lang="es-ES_tradnl" dirty="0"/>
          </a:p>
        </p:txBody>
      </p:sp>
      <p:sp>
        <p:nvSpPr>
          <p:cNvPr id="184" name="Text Placeholder 7"/>
          <p:cNvSpPr>
            <a:spLocks noGrp="1"/>
          </p:cNvSpPr>
          <p:nvPr>
            <p:ph type="body" sz="quarter" idx="14" hasCustomPrompt="1"/>
          </p:nvPr>
        </p:nvSpPr>
        <p:spPr>
          <a:xfrm>
            <a:off x="46609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lumMod val="50000"/>
                  </a:schemeClr>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85" name="Text Placeholder 2"/>
          <p:cNvSpPr>
            <a:spLocks noGrp="1"/>
          </p:cNvSpPr>
          <p:nvPr>
            <p:ph type="body" sz="quarter" idx="16" hasCustomPrompt="1"/>
          </p:nvPr>
        </p:nvSpPr>
        <p:spPr>
          <a:xfrm>
            <a:off x="4660900" y="2828879"/>
            <a:ext cx="3556000" cy="645917"/>
          </a:xfrm>
          <a:prstGeom prst="rect">
            <a:avLst/>
          </a:prstGeom>
        </p:spPr>
        <p:txBody>
          <a:bodyPr vert="horz" lIns="0" tIns="0" rIns="0" bIns="0"/>
          <a:lstStyle>
            <a:lvl1pPr marL="0" indent="0" algn="just">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37501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400"/>
                                        <p:tgtEl>
                                          <p:spTgt spid="182">
                                            <p:txEl>
                                              <p:pRg st="0" end="0"/>
                                            </p:txEl>
                                          </p:spTgt>
                                        </p:tgtEl>
                                      </p:cBhvr>
                                    </p:animEffect>
                                    <p:anim calcmode="lin" valueType="num">
                                      <p:cBhvr>
                                        <p:cTn id="8" dur="4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84">
                                            <p:txEl>
                                              <p:pRg st="0" end="0"/>
                                            </p:txEl>
                                          </p:spTgt>
                                        </p:tgtEl>
                                        <p:attrNameLst>
                                          <p:attrName>style.visibility</p:attrName>
                                        </p:attrNameLst>
                                      </p:cBhvr>
                                      <p:to>
                                        <p:strVal val="visible"/>
                                      </p:to>
                                    </p:set>
                                    <p:animEffect transition="in" filter="fade">
                                      <p:cBhvr>
                                        <p:cTn id="12" dur="400"/>
                                        <p:tgtEl>
                                          <p:spTgt spid="184">
                                            <p:txEl>
                                              <p:pRg st="0" end="0"/>
                                            </p:txEl>
                                          </p:spTgt>
                                        </p:tgtEl>
                                      </p:cBhvr>
                                    </p:animEffect>
                                    <p:anim calcmode="lin" valueType="num">
                                      <p:cBhvr>
                                        <p:cTn id="13" dur="4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84">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85">
                                            <p:txEl>
                                              <p:pRg st="0" end="0"/>
                                            </p:txEl>
                                          </p:spTgt>
                                        </p:tgtEl>
                                        <p:attrNameLst>
                                          <p:attrName>style.visibility</p:attrName>
                                        </p:attrNameLst>
                                      </p:cBhvr>
                                      <p:to>
                                        <p:strVal val="visible"/>
                                      </p:to>
                                    </p:set>
                                    <p:animEffect transition="in" filter="fade">
                                      <p:cBhvr>
                                        <p:cTn id="17" dur="500"/>
                                        <p:tgtEl>
                                          <p:spTgt spid="185">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105"/>
                                        </p:tgtEl>
                                        <p:attrNameLst>
                                          <p:attrName>style.visibility</p:attrName>
                                        </p:attrNameLst>
                                      </p:cBhvr>
                                      <p:to>
                                        <p:strVal val="visible"/>
                                      </p:to>
                                    </p:set>
                                    <p:anim calcmode="lin" valueType="num">
                                      <p:cBhvr>
                                        <p:cTn id="20" dur="500" fill="hold"/>
                                        <p:tgtEl>
                                          <p:spTgt spid="105"/>
                                        </p:tgtEl>
                                        <p:attrNameLst>
                                          <p:attrName>ppt_w</p:attrName>
                                        </p:attrNameLst>
                                      </p:cBhvr>
                                      <p:tavLst>
                                        <p:tav tm="0">
                                          <p:val>
                                            <p:fltVal val="0"/>
                                          </p:val>
                                        </p:tav>
                                        <p:tav tm="100000">
                                          <p:val>
                                            <p:strVal val="#ppt_w"/>
                                          </p:val>
                                        </p:tav>
                                      </p:tavLst>
                                    </p:anim>
                                    <p:anim calcmode="lin" valueType="num">
                                      <p:cBhvr>
                                        <p:cTn id="21" dur="500" fill="hold"/>
                                        <p:tgtEl>
                                          <p:spTgt spid="105"/>
                                        </p:tgtEl>
                                        <p:attrNameLst>
                                          <p:attrName>ppt_h</p:attrName>
                                        </p:attrNameLst>
                                      </p:cBhvr>
                                      <p:tavLst>
                                        <p:tav tm="0">
                                          <p:val>
                                            <p:fltVal val="0"/>
                                          </p:val>
                                        </p:tav>
                                        <p:tav tm="100000">
                                          <p:val>
                                            <p:strVal val="#ppt_h"/>
                                          </p:val>
                                        </p:tav>
                                      </p:tavLst>
                                    </p:anim>
                                    <p:animEffect transition="in" filter="fade">
                                      <p:cBhvr>
                                        <p:cTn id="22" dur="500"/>
                                        <p:tgtEl>
                                          <p:spTgt spid="105"/>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6"/>
                                        </p:tgtEl>
                                        <p:attrNameLst>
                                          <p:attrName>style.visibility</p:attrName>
                                        </p:attrNameLst>
                                      </p:cBhvr>
                                      <p:to>
                                        <p:strVal val="visible"/>
                                      </p:to>
                                    </p:set>
                                    <p:anim calcmode="lin" valueType="num">
                                      <p:cBhvr>
                                        <p:cTn id="25" dur="500" fill="hold"/>
                                        <p:tgtEl>
                                          <p:spTgt spid="106"/>
                                        </p:tgtEl>
                                        <p:attrNameLst>
                                          <p:attrName>ppt_w</p:attrName>
                                        </p:attrNameLst>
                                      </p:cBhvr>
                                      <p:tavLst>
                                        <p:tav tm="0">
                                          <p:val>
                                            <p:fltVal val="0"/>
                                          </p:val>
                                        </p:tav>
                                        <p:tav tm="100000">
                                          <p:val>
                                            <p:strVal val="#ppt_w"/>
                                          </p:val>
                                        </p:tav>
                                      </p:tavLst>
                                    </p:anim>
                                    <p:anim calcmode="lin" valueType="num">
                                      <p:cBhvr>
                                        <p:cTn id="26" dur="500" fill="hold"/>
                                        <p:tgtEl>
                                          <p:spTgt spid="106"/>
                                        </p:tgtEl>
                                        <p:attrNameLst>
                                          <p:attrName>ppt_h</p:attrName>
                                        </p:attrNameLst>
                                      </p:cBhvr>
                                      <p:tavLst>
                                        <p:tav tm="0">
                                          <p:val>
                                            <p:fltVal val="0"/>
                                          </p:val>
                                        </p:tav>
                                        <p:tav tm="100000">
                                          <p:val>
                                            <p:strVal val="#ppt_h"/>
                                          </p:val>
                                        </p:tav>
                                      </p:tavLst>
                                    </p:anim>
                                    <p:animEffect transition="in" filter="fade">
                                      <p:cBhvr>
                                        <p:cTn id="27" dur="500"/>
                                        <p:tgtEl>
                                          <p:spTgt spid="106"/>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07"/>
                                        </p:tgtEl>
                                        <p:attrNameLst>
                                          <p:attrName>style.visibility</p:attrName>
                                        </p:attrNameLst>
                                      </p:cBhvr>
                                      <p:to>
                                        <p:strVal val="visible"/>
                                      </p:to>
                                    </p:set>
                                    <p:anim calcmode="lin" valueType="num">
                                      <p:cBhvr>
                                        <p:cTn id="30" dur="500" fill="hold"/>
                                        <p:tgtEl>
                                          <p:spTgt spid="107"/>
                                        </p:tgtEl>
                                        <p:attrNameLst>
                                          <p:attrName>ppt_w</p:attrName>
                                        </p:attrNameLst>
                                      </p:cBhvr>
                                      <p:tavLst>
                                        <p:tav tm="0">
                                          <p:val>
                                            <p:fltVal val="0"/>
                                          </p:val>
                                        </p:tav>
                                        <p:tav tm="100000">
                                          <p:val>
                                            <p:strVal val="#ppt_w"/>
                                          </p:val>
                                        </p:tav>
                                      </p:tavLst>
                                    </p:anim>
                                    <p:anim calcmode="lin" valueType="num">
                                      <p:cBhvr>
                                        <p:cTn id="31" dur="500" fill="hold"/>
                                        <p:tgtEl>
                                          <p:spTgt spid="107"/>
                                        </p:tgtEl>
                                        <p:attrNameLst>
                                          <p:attrName>ppt_h</p:attrName>
                                        </p:attrNameLst>
                                      </p:cBhvr>
                                      <p:tavLst>
                                        <p:tav tm="0">
                                          <p:val>
                                            <p:fltVal val="0"/>
                                          </p:val>
                                        </p:tav>
                                        <p:tav tm="100000">
                                          <p:val>
                                            <p:strVal val="#ppt_h"/>
                                          </p:val>
                                        </p:tav>
                                      </p:tavLst>
                                    </p:anim>
                                    <p:animEffect transition="in" filter="fade">
                                      <p:cBhvr>
                                        <p:cTn id="32" dur="500"/>
                                        <p:tgtEl>
                                          <p:spTgt spid="107"/>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08"/>
                                        </p:tgtEl>
                                        <p:attrNameLst>
                                          <p:attrName>style.visibility</p:attrName>
                                        </p:attrNameLst>
                                      </p:cBhvr>
                                      <p:to>
                                        <p:strVal val="visible"/>
                                      </p:to>
                                    </p:set>
                                    <p:anim calcmode="lin" valueType="num">
                                      <p:cBhvr>
                                        <p:cTn id="35" dur="500" fill="hold"/>
                                        <p:tgtEl>
                                          <p:spTgt spid="108"/>
                                        </p:tgtEl>
                                        <p:attrNameLst>
                                          <p:attrName>ppt_w</p:attrName>
                                        </p:attrNameLst>
                                      </p:cBhvr>
                                      <p:tavLst>
                                        <p:tav tm="0">
                                          <p:val>
                                            <p:fltVal val="0"/>
                                          </p:val>
                                        </p:tav>
                                        <p:tav tm="100000">
                                          <p:val>
                                            <p:strVal val="#ppt_w"/>
                                          </p:val>
                                        </p:tav>
                                      </p:tavLst>
                                    </p:anim>
                                    <p:anim calcmode="lin" valueType="num">
                                      <p:cBhvr>
                                        <p:cTn id="36" dur="500" fill="hold"/>
                                        <p:tgtEl>
                                          <p:spTgt spid="108"/>
                                        </p:tgtEl>
                                        <p:attrNameLst>
                                          <p:attrName>ppt_h</p:attrName>
                                        </p:attrNameLst>
                                      </p:cBhvr>
                                      <p:tavLst>
                                        <p:tav tm="0">
                                          <p:val>
                                            <p:fltVal val="0"/>
                                          </p:val>
                                        </p:tav>
                                        <p:tav tm="100000">
                                          <p:val>
                                            <p:strVal val="#ppt_h"/>
                                          </p:val>
                                        </p:tav>
                                      </p:tavLst>
                                    </p:anim>
                                    <p:animEffect transition="in" filter="fade">
                                      <p:cBhvr>
                                        <p:cTn id="37" dur="500"/>
                                        <p:tgtEl>
                                          <p:spTgt spid="108"/>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09"/>
                                        </p:tgtEl>
                                        <p:attrNameLst>
                                          <p:attrName>style.visibility</p:attrName>
                                        </p:attrNameLst>
                                      </p:cBhvr>
                                      <p:to>
                                        <p:strVal val="visible"/>
                                      </p:to>
                                    </p:set>
                                    <p:anim calcmode="lin" valueType="num">
                                      <p:cBhvr>
                                        <p:cTn id="40" dur="500" fill="hold"/>
                                        <p:tgtEl>
                                          <p:spTgt spid="109"/>
                                        </p:tgtEl>
                                        <p:attrNameLst>
                                          <p:attrName>ppt_w</p:attrName>
                                        </p:attrNameLst>
                                      </p:cBhvr>
                                      <p:tavLst>
                                        <p:tav tm="0">
                                          <p:val>
                                            <p:fltVal val="0"/>
                                          </p:val>
                                        </p:tav>
                                        <p:tav tm="100000">
                                          <p:val>
                                            <p:strVal val="#ppt_w"/>
                                          </p:val>
                                        </p:tav>
                                      </p:tavLst>
                                    </p:anim>
                                    <p:anim calcmode="lin" valueType="num">
                                      <p:cBhvr>
                                        <p:cTn id="41" dur="500" fill="hold"/>
                                        <p:tgtEl>
                                          <p:spTgt spid="109"/>
                                        </p:tgtEl>
                                        <p:attrNameLst>
                                          <p:attrName>ppt_h</p:attrName>
                                        </p:attrNameLst>
                                      </p:cBhvr>
                                      <p:tavLst>
                                        <p:tav tm="0">
                                          <p:val>
                                            <p:fltVal val="0"/>
                                          </p:val>
                                        </p:tav>
                                        <p:tav tm="100000">
                                          <p:val>
                                            <p:strVal val="#ppt_h"/>
                                          </p:val>
                                        </p:tav>
                                      </p:tavLst>
                                    </p:anim>
                                    <p:animEffect transition="in" filter="fade">
                                      <p:cBhvr>
                                        <p:cTn id="42" dur="500"/>
                                        <p:tgtEl>
                                          <p:spTgt spid="109"/>
                                        </p:tgtEl>
                                      </p:cBhvr>
                                    </p:animEffect>
                                  </p:childTnLst>
                                </p:cTn>
                              </p:par>
                              <p:par>
                                <p:cTn id="43" presetID="53" presetClass="entr" presetSubtype="16" fill="hold" grpId="0" nodeType="withEffect">
                                  <p:stCondLst>
                                    <p:cond delay="800"/>
                                  </p:stCondLst>
                                  <p:childTnLst>
                                    <p:set>
                                      <p:cBhvr>
                                        <p:cTn id="44" dur="1" fill="hold">
                                          <p:stCondLst>
                                            <p:cond delay="0"/>
                                          </p:stCondLst>
                                        </p:cTn>
                                        <p:tgtEl>
                                          <p:spTgt spid="111"/>
                                        </p:tgtEl>
                                        <p:attrNameLst>
                                          <p:attrName>style.visibility</p:attrName>
                                        </p:attrNameLst>
                                      </p:cBhvr>
                                      <p:to>
                                        <p:strVal val="visible"/>
                                      </p:to>
                                    </p:set>
                                    <p:anim calcmode="lin" valueType="num">
                                      <p:cBhvr>
                                        <p:cTn id="45" dur="500" fill="hold"/>
                                        <p:tgtEl>
                                          <p:spTgt spid="111"/>
                                        </p:tgtEl>
                                        <p:attrNameLst>
                                          <p:attrName>ppt_w</p:attrName>
                                        </p:attrNameLst>
                                      </p:cBhvr>
                                      <p:tavLst>
                                        <p:tav tm="0">
                                          <p:val>
                                            <p:fltVal val="0"/>
                                          </p:val>
                                        </p:tav>
                                        <p:tav tm="100000">
                                          <p:val>
                                            <p:strVal val="#ppt_w"/>
                                          </p:val>
                                        </p:tav>
                                      </p:tavLst>
                                    </p:anim>
                                    <p:anim calcmode="lin" valueType="num">
                                      <p:cBhvr>
                                        <p:cTn id="46" dur="500" fill="hold"/>
                                        <p:tgtEl>
                                          <p:spTgt spid="111"/>
                                        </p:tgtEl>
                                        <p:attrNameLst>
                                          <p:attrName>ppt_h</p:attrName>
                                        </p:attrNameLst>
                                      </p:cBhvr>
                                      <p:tavLst>
                                        <p:tav tm="0">
                                          <p:val>
                                            <p:fltVal val="0"/>
                                          </p:val>
                                        </p:tav>
                                        <p:tav tm="100000">
                                          <p:val>
                                            <p:strVal val="#ppt_h"/>
                                          </p:val>
                                        </p:tav>
                                      </p:tavLst>
                                    </p:anim>
                                    <p:animEffect transition="in" filter="fade">
                                      <p:cBhvr>
                                        <p:cTn id="47" dur="500"/>
                                        <p:tgtEl>
                                          <p:spTgt spid="111"/>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112"/>
                                        </p:tgtEl>
                                        <p:attrNameLst>
                                          <p:attrName>style.visibility</p:attrName>
                                        </p:attrNameLst>
                                      </p:cBhvr>
                                      <p:to>
                                        <p:strVal val="visible"/>
                                      </p:to>
                                    </p:set>
                                    <p:anim calcmode="lin" valueType="num">
                                      <p:cBhvr>
                                        <p:cTn id="50" dur="500" fill="hold"/>
                                        <p:tgtEl>
                                          <p:spTgt spid="112"/>
                                        </p:tgtEl>
                                        <p:attrNameLst>
                                          <p:attrName>ppt_w</p:attrName>
                                        </p:attrNameLst>
                                      </p:cBhvr>
                                      <p:tavLst>
                                        <p:tav tm="0">
                                          <p:val>
                                            <p:fltVal val="0"/>
                                          </p:val>
                                        </p:tav>
                                        <p:tav tm="100000">
                                          <p:val>
                                            <p:strVal val="#ppt_w"/>
                                          </p:val>
                                        </p:tav>
                                      </p:tavLst>
                                    </p:anim>
                                    <p:anim calcmode="lin" valueType="num">
                                      <p:cBhvr>
                                        <p:cTn id="51" dur="500" fill="hold"/>
                                        <p:tgtEl>
                                          <p:spTgt spid="112"/>
                                        </p:tgtEl>
                                        <p:attrNameLst>
                                          <p:attrName>ppt_h</p:attrName>
                                        </p:attrNameLst>
                                      </p:cBhvr>
                                      <p:tavLst>
                                        <p:tav tm="0">
                                          <p:val>
                                            <p:fltVal val="0"/>
                                          </p:val>
                                        </p:tav>
                                        <p:tav tm="100000">
                                          <p:val>
                                            <p:strVal val="#ppt_h"/>
                                          </p:val>
                                        </p:tav>
                                      </p:tavLst>
                                    </p:anim>
                                    <p:animEffect transition="in" filter="fade">
                                      <p:cBhvr>
                                        <p:cTn id="52" dur="500"/>
                                        <p:tgtEl>
                                          <p:spTgt spid="112"/>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113"/>
                                        </p:tgtEl>
                                        <p:attrNameLst>
                                          <p:attrName>style.visibility</p:attrName>
                                        </p:attrNameLst>
                                      </p:cBhvr>
                                      <p:to>
                                        <p:strVal val="visible"/>
                                      </p:to>
                                    </p:set>
                                    <p:anim calcmode="lin" valueType="num">
                                      <p:cBhvr>
                                        <p:cTn id="55" dur="500" fill="hold"/>
                                        <p:tgtEl>
                                          <p:spTgt spid="113"/>
                                        </p:tgtEl>
                                        <p:attrNameLst>
                                          <p:attrName>ppt_w</p:attrName>
                                        </p:attrNameLst>
                                      </p:cBhvr>
                                      <p:tavLst>
                                        <p:tav tm="0">
                                          <p:val>
                                            <p:fltVal val="0"/>
                                          </p:val>
                                        </p:tav>
                                        <p:tav tm="100000">
                                          <p:val>
                                            <p:strVal val="#ppt_w"/>
                                          </p:val>
                                        </p:tav>
                                      </p:tavLst>
                                    </p:anim>
                                    <p:anim calcmode="lin" valueType="num">
                                      <p:cBhvr>
                                        <p:cTn id="56" dur="500" fill="hold"/>
                                        <p:tgtEl>
                                          <p:spTgt spid="113"/>
                                        </p:tgtEl>
                                        <p:attrNameLst>
                                          <p:attrName>ppt_h</p:attrName>
                                        </p:attrNameLst>
                                      </p:cBhvr>
                                      <p:tavLst>
                                        <p:tav tm="0">
                                          <p:val>
                                            <p:fltVal val="0"/>
                                          </p:val>
                                        </p:tav>
                                        <p:tav tm="100000">
                                          <p:val>
                                            <p:strVal val="#ppt_h"/>
                                          </p:val>
                                        </p:tav>
                                      </p:tavLst>
                                    </p:anim>
                                    <p:animEffect transition="in" filter="fade">
                                      <p:cBhvr>
                                        <p:cTn id="57" dur="500"/>
                                        <p:tgtEl>
                                          <p:spTgt spid="113"/>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14"/>
                                        </p:tgtEl>
                                        <p:attrNameLst>
                                          <p:attrName>style.visibility</p:attrName>
                                        </p:attrNameLst>
                                      </p:cBhvr>
                                      <p:to>
                                        <p:strVal val="visible"/>
                                      </p:to>
                                    </p:set>
                                    <p:anim calcmode="lin" valueType="num">
                                      <p:cBhvr>
                                        <p:cTn id="60" dur="500" fill="hold"/>
                                        <p:tgtEl>
                                          <p:spTgt spid="114"/>
                                        </p:tgtEl>
                                        <p:attrNameLst>
                                          <p:attrName>ppt_w</p:attrName>
                                        </p:attrNameLst>
                                      </p:cBhvr>
                                      <p:tavLst>
                                        <p:tav tm="0">
                                          <p:val>
                                            <p:fltVal val="0"/>
                                          </p:val>
                                        </p:tav>
                                        <p:tav tm="100000">
                                          <p:val>
                                            <p:strVal val="#ppt_w"/>
                                          </p:val>
                                        </p:tav>
                                      </p:tavLst>
                                    </p:anim>
                                    <p:anim calcmode="lin" valueType="num">
                                      <p:cBhvr>
                                        <p:cTn id="61" dur="500" fill="hold"/>
                                        <p:tgtEl>
                                          <p:spTgt spid="114"/>
                                        </p:tgtEl>
                                        <p:attrNameLst>
                                          <p:attrName>ppt_h</p:attrName>
                                        </p:attrNameLst>
                                      </p:cBhvr>
                                      <p:tavLst>
                                        <p:tav tm="0">
                                          <p:val>
                                            <p:fltVal val="0"/>
                                          </p:val>
                                        </p:tav>
                                        <p:tav tm="100000">
                                          <p:val>
                                            <p:strVal val="#ppt_h"/>
                                          </p:val>
                                        </p:tav>
                                      </p:tavLst>
                                    </p:anim>
                                    <p:animEffect transition="in" filter="fade">
                                      <p:cBhvr>
                                        <p:cTn id="62" dur="500"/>
                                        <p:tgtEl>
                                          <p:spTgt spid="114"/>
                                        </p:tgtEl>
                                      </p:cBhvr>
                                    </p:animEffect>
                                  </p:childTnLst>
                                </p:cTn>
                              </p:par>
                              <p:par>
                                <p:cTn id="63" presetID="53" presetClass="entr" presetSubtype="16" fill="hold" grpId="0" nodeType="withEffect">
                                  <p:stCondLst>
                                    <p:cond delay="800"/>
                                  </p:stCondLst>
                                  <p:childTnLst>
                                    <p:set>
                                      <p:cBhvr>
                                        <p:cTn id="64" dur="1" fill="hold">
                                          <p:stCondLst>
                                            <p:cond delay="0"/>
                                          </p:stCondLst>
                                        </p:cTn>
                                        <p:tgtEl>
                                          <p:spTgt spid="115"/>
                                        </p:tgtEl>
                                        <p:attrNameLst>
                                          <p:attrName>style.visibility</p:attrName>
                                        </p:attrNameLst>
                                      </p:cBhvr>
                                      <p:to>
                                        <p:strVal val="visible"/>
                                      </p:to>
                                    </p:set>
                                    <p:anim calcmode="lin" valueType="num">
                                      <p:cBhvr>
                                        <p:cTn id="65" dur="500" fill="hold"/>
                                        <p:tgtEl>
                                          <p:spTgt spid="115"/>
                                        </p:tgtEl>
                                        <p:attrNameLst>
                                          <p:attrName>ppt_w</p:attrName>
                                        </p:attrNameLst>
                                      </p:cBhvr>
                                      <p:tavLst>
                                        <p:tav tm="0">
                                          <p:val>
                                            <p:fltVal val="0"/>
                                          </p:val>
                                        </p:tav>
                                        <p:tav tm="100000">
                                          <p:val>
                                            <p:strVal val="#ppt_w"/>
                                          </p:val>
                                        </p:tav>
                                      </p:tavLst>
                                    </p:anim>
                                    <p:anim calcmode="lin" valueType="num">
                                      <p:cBhvr>
                                        <p:cTn id="66" dur="500" fill="hold"/>
                                        <p:tgtEl>
                                          <p:spTgt spid="115"/>
                                        </p:tgtEl>
                                        <p:attrNameLst>
                                          <p:attrName>ppt_h</p:attrName>
                                        </p:attrNameLst>
                                      </p:cBhvr>
                                      <p:tavLst>
                                        <p:tav tm="0">
                                          <p:val>
                                            <p:fltVal val="0"/>
                                          </p:val>
                                        </p:tav>
                                        <p:tav tm="100000">
                                          <p:val>
                                            <p:strVal val="#ppt_h"/>
                                          </p:val>
                                        </p:tav>
                                      </p:tavLst>
                                    </p:anim>
                                    <p:animEffect transition="in" filter="fade">
                                      <p:cBhvr>
                                        <p:cTn id="67" dur="500"/>
                                        <p:tgtEl>
                                          <p:spTgt spid="115"/>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116"/>
                                        </p:tgtEl>
                                        <p:attrNameLst>
                                          <p:attrName>style.visibility</p:attrName>
                                        </p:attrNameLst>
                                      </p:cBhvr>
                                      <p:to>
                                        <p:strVal val="visible"/>
                                      </p:to>
                                    </p:set>
                                    <p:anim calcmode="lin" valueType="num">
                                      <p:cBhvr>
                                        <p:cTn id="70" dur="500" fill="hold"/>
                                        <p:tgtEl>
                                          <p:spTgt spid="116"/>
                                        </p:tgtEl>
                                        <p:attrNameLst>
                                          <p:attrName>ppt_w</p:attrName>
                                        </p:attrNameLst>
                                      </p:cBhvr>
                                      <p:tavLst>
                                        <p:tav tm="0">
                                          <p:val>
                                            <p:fltVal val="0"/>
                                          </p:val>
                                        </p:tav>
                                        <p:tav tm="100000">
                                          <p:val>
                                            <p:strVal val="#ppt_w"/>
                                          </p:val>
                                        </p:tav>
                                      </p:tavLst>
                                    </p:anim>
                                    <p:anim calcmode="lin" valueType="num">
                                      <p:cBhvr>
                                        <p:cTn id="71" dur="500" fill="hold"/>
                                        <p:tgtEl>
                                          <p:spTgt spid="116"/>
                                        </p:tgtEl>
                                        <p:attrNameLst>
                                          <p:attrName>ppt_h</p:attrName>
                                        </p:attrNameLst>
                                      </p:cBhvr>
                                      <p:tavLst>
                                        <p:tav tm="0">
                                          <p:val>
                                            <p:fltVal val="0"/>
                                          </p:val>
                                        </p:tav>
                                        <p:tav tm="100000">
                                          <p:val>
                                            <p:strVal val="#ppt_h"/>
                                          </p:val>
                                        </p:tav>
                                      </p:tavLst>
                                    </p:anim>
                                    <p:animEffect transition="in" filter="fade">
                                      <p:cBhvr>
                                        <p:cTn id="72" dur="500"/>
                                        <p:tgtEl>
                                          <p:spTgt spid="116"/>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119"/>
                                        </p:tgtEl>
                                        <p:attrNameLst>
                                          <p:attrName>style.visibility</p:attrName>
                                        </p:attrNameLst>
                                      </p:cBhvr>
                                      <p:to>
                                        <p:strVal val="visible"/>
                                      </p:to>
                                    </p:set>
                                    <p:anim calcmode="lin" valueType="num">
                                      <p:cBhvr>
                                        <p:cTn id="75" dur="500" fill="hold"/>
                                        <p:tgtEl>
                                          <p:spTgt spid="119"/>
                                        </p:tgtEl>
                                        <p:attrNameLst>
                                          <p:attrName>ppt_w</p:attrName>
                                        </p:attrNameLst>
                                      </p:cBhvr>
                                      <p:tavLst>
                                        <p:tav tm="0">
                                          <p:val>
                                            <p:fltVal val="0"/>
                                          </p:val>
                                        </p:tav>
                                        <p:tav tm="100000">
                                          <p:val>
                                            <p:strVal val="#ppt_w"/>
                                          </p:val>
                                        </p:tav>
                                      </p:tavLst>
                                    </p:anim>
                                    <p:anim calcmode="lin" valueType="num">
                                      <p:cBhvr>
                                        <p:cTn id="76" dur="500" fill="hold"/>
                                        <p:tgtEl>
                                          <p:spTgt spid="119"/>
                                        </p:tgtEl>
                                        <p:attrNameLst>
                                          <p:attrName>ppt_h</p:attrName>
                                        </p:attrNameLst>
                                      </p:cBhvr>
                                      <p:tavLst>
                                        <p:tav tm="0">
                                          <p:val>
                                            <p:fltVal val="0"/>
                                          </p:val>
                                        </p:tav>
                                        <p:tav tm="100000">
                                          <p:val>
                                            <p:strVal val="#ppt_h"/>
                                          </p:val>
                                        </p:tav>
                                      </p:tavLst>
                                    </p:anim>
                                    <p:animEffect transition="in" filter="fade">
                                      <p:cBhvr>
                                        <p:cTn id="77" dur="500"/>
                                        <p:tgtEl>
                                          <p:spTgt spid="119"/>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120"/>
                                        </p:tgtEl>
                                        <p:attrNameLst>
                                          <p:attrName>style.visibility</p:attrName>
                                        </p:attrNameLst>
                                      </p:cBhvr>
                                      <p:to>
                                        <p:strVal val="visible"/>
                                      </p:to>
                                    </p:set>
                                    <p:anim calcmode="lin" valueType="num">
                                      <p:cBhvr>
                                        <p:cTn id="80" dur="500" fill="hold"/>
                                        <p:tgtEl>
                                          <p:spTgt spid="120"/>
                                        </p:tgtEl>
                                        <p:attrNameLst>
                                          <p:attrName>ppt_w</p:attrName>
                                        </p:attrNameLst>
                                      </p:cBhvr>
                                      <p:tavLst>
                                        <p:tav tm="0">
                                          <p:val>
                                            <p:fltVal val="0"/>
                                          </p:val>
                                        </p:tav>
                                        <p:tav tm="100000">
                                          <p:val>
                                            <p:strVal val="#ppt_w"/>
                                          </p:val>
                                        </p:tav>
                                      </p:tavLst>
                                    </p:anim>
                                    <p:anim calcmode="lin" valueType="num">
                                      <p:cBhvr>
                                        <p:cTn id="81" dur="500" fill="hold"/>
                                        <p:tgtEl>
                                          <p:spTgt spid="120"/>
                                        </p:tgtEl>
                                        <p:attrNameLst>
                                          <p:attrName>ppt_h</p:attrName>
                                        </p:attrNameLst>
                                      </p:cBhvr>
                                      <p:tavLst>
                                        <p:tav tm="0">
                                          <p:val>
                                            <p:fltVal val="0"/>
                                          </p:val>
                                        </p:tav>
                                        <p:tav tm="100000">
                                          <p:val>
                                            <p:strVal val="#ppt_h"/>
                                          </p:val>
                                        </p:tav>
                                      </p:tavLst>
                                    </p:anim>
                                    <p:animEffect transition="in" filter="fade">
                                      <p:cBhvr>
                                        <p:cTn id="82" dur="500"/>
                                        <p:tgtEl>
                                          <p:spTgt spid="120"/>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21"/>
                                        </p:tgtEl>
                                        <p:attrNameLst>
                                          <p:attrName>style.visibility</p:attrName>
                                        </p:attrNameLst>
                                      </p:cBhvr>
                                      <p:to>
                                        <p:strVal val="visible"/>
                                      </p:to>
                                    </p:set>
                                    <p:anim calcmode="lin" valueType="num">
                                      <p:cBhvr>
                                        <p:cTn id="85" dur="500" fill="hold"/>
                                        <p:tgtEl>
                                          <p:spTgt spid="121"/>
                                        </p:tgtEl>
                                        <p:attrNameLst>
                                          <p:attrName>ppt_w</p:attrName>
                                        </p:attrNameLst>
                                      </p:cBhvr>
                                      <p:tavLst>
                                        <p:tav tm="0">
                                          <p:val>
                                            <p:fltVal val="0"/>
                                          </p:val>
                                        </p:tav>
                                        <p:tav tm="100000">
                                          <p:val>
                                            <p:strVal val="#ppt_w"/>
                                          </p:val>
                                        </p:tav>
                                      </p:tavLst>
                                    </p:anim>
                                    <p:anim calcmode="lin" valueType="num">
                                      <p:cBhvr>
                                        <p:cTn id="86" dur="500" fill="hold"/>
                                        <p:tgtEl>
                                          <p:spTgt spid="121"/>
                                        </p:tgtEl>
                                        <p:attrNameLst>
                                          <p:attrName>ppt_h</p:attrName>
                                        </p:attrNameLst>
                                      </p:cBhvr>
                                      <p:tavLst>
                                        <p:tav tm="0">
                                          <p:val>
                                            <p:fltVal val="0"/>
                                          </p:val>
                                        </p:tav>
                                        <p:tav tm="100000">
                                          <p:val>
                                            <p:strVal val="#ppt_h"/>
                                          </p:val>
                                        </p:tav>
                                      </p:tavLst>
                                    </p:anim>
                                    <p:animEffect transition="in" filter="fade">
                                      <p:cBhvr>
                                        <p:cTn id="87" dur="500"/>
                                        <p:tgtEl>
                                          <p:spTgt spid="121"/>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25"/>
                                        </p:tgtEl>
                                        <p:attrNameLst>
                                          <p:attrName>style.visibility</p:attrName>
                                        </p:attrNameLst>
                                      </p:cBhvr>
                                      <p:to>
                                        <p:strVal val="visible"/>
                                      </p:to>
                                    </p:set>
                                    <p:anim calcmode="lin" valueType="num">
                                      <p:cBhvr>
                                        <p:cTn id="90" dur="500" fill="hold"/>
                                        <p:tgtEl>
                                          <p:spTgt spid="125"/>
                                        </p:tgtEl>
                                        <p:attrNameLst>
                                          <p:attrName>ppt_w</p:attrName>
                                        </p:attrNameLst>
                                      </p:cBhvr>
                                      <p:tavLst>
                                        <p:tav tm="0">
                                          <p:val>
                                            <p:fltVal val="0"/>
                                          </p:val>
                                        </p:tav>
                                        <p:tav tm="100000">
                                          <p:val>
                                            <p:strVal val="#ppt_w"/>
                                          </p:val>
                                        </p:tav>
                                      </p:tavLst>
                                    </p:anim>
                                    <p:anim calcmode="lin" valueType="num">
                                      <p:cBhvr>
                                        <p:cTn id="91" dur="500" fill="hold"/>
                                        <p:tgtEl>
                                          <p:spTgt spid="125"/>
                                        </p:tgtEl>
                                        <p:attrNameLst>
                                          <p:attrName>ppt_h</p:attrName>
                                        </p:attrNameLst>
                                      </p:cBhvr>
                                      <p:tavLst>
                                        <p:tav tm="0">
                                          <p:val>
                                            <p:fltVal val="0"/>
                                          </p:val>
                                        </p:tav>
                                        <p:tav tm="100000">
                                          <p:val>
                                            <p:strVal val="#ppt_h"/>
                                          </p:val>
                                        </p:tav>
                                      </p:tavLst>
                                    </p:anim>
                                    <p:animEffect transition="in" filter="fade">
                                      <p:cBhvr>
                                        <p:cTn id="92" dur="500"/>
                                        <p:tgtEl>
                                          <p:spTgt spid="125"/>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128"/>
                                        </p:tgtEl>
                                        <p:attrNameLst>
                                          <p:attrName>style.visibility</p:attrName>
                                        </p:attrNameLst>
                                      </p:cBhvr>
                                      <p:to>
                                        <p:strVal val="visible"/>
                                      </p:to>
                                    </p:set>
                                    <p:anim calcmode="lin" valueType="num">
                                      <p:cBhvr>
                                        <p:cTn id="95" dur="500" fill="hold"/>
                                        <p:tgtEl>
                                          <p:spTgt spid="128"/>
                                        </p:tgtEl>
                                        <p:attrNameLst>
                                          <p:attrName>ppt_w</p:attrName>
                                        </p:attrNameLst>
                                      </p:cBhvr>
                                      <p:tavLst>
                                        <p:tav tm="0">
                                          <p:val>
                                            <p:fltVal val="0"/>
                                          </p:val>
                                        </p:tav>
                                        <p:tav tm="100000">
                                          <p:val>
                                            <p:strVal val="#ppt_w"/>
                                          </p:val>
                                        </p:tav>
                                      </p:tavLst>
                                    </p:anim>
                                    <p:anim calcmode="lin" valueType="num">
                                      <p:cBhvr>
                                        <p:cTn id="96" dur="500" fill="hold"/>
                                        <p:tgtEl>
                                          <p:spTgt spid="128"/>
                                        </p:tgtEl>
                                        <p:attrNameLst>
                                          <p:attrName>ppt_h</p:attrName>
                                        </p:attrNameLst>
                                      </p:cBhvr>
                                      <p:tavLst>
                                        <p:tav tm="0">
                                          <p:val>
                                            <p:fltVal val="0"/>
                                          </p:val>
                                        </p:tav>
                                        <p:tav tm="100000">
                                          <p:val>
                                            <p:strVal val="#ppt_h"/>
                                          </p:val>
                                        </p:tav>
                                      </p:tavLst>
                                    </p:anim>
                                    <p:animEffect transition="in" filter="fade">
                                      <p:cBhvr>
                                        <p:cTn id="97" dur="500"/>
                                        <p:tgtEl>
                                          <p:spTgt spid="128"/>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130"/>
                                        </p:tgtEl>
                                        <p:attrNameLst>
                                          <p:attrName>style.visibility</p:attrName>
                                        </p:attrNameLst>
                                      </p:cBhvr>
                                      <p:to>
                                        <p:strVal val="visible"/>
                                      </p:to>
                                    </p:set>
                                    <p:anim calcmode="lin" valueType="num">
                                      <p:cBhvr>
                                        <p:cTn id="100" dur="500" fill="hold"/>
                                        <p:tgtEl>
                                          <p:spTgt spid="130"/>
                                        </p:tgtEl>
                                        <p:attrNameLst>
                                          <p:attrName>ppt_w</p:attrName>
                                        </p:attrNameLst>
                                      </p:cBhvr>
                                      <p:tavLst>
                                        <p:tav tm="0">
                                          <p:val>
                                            <p:fltVal val="0"/>
                                          </p:val>
                                        </p:tav>
                                        <p:tav tm="100000">
                                          <p:val>
                                            <p:strVal val="#ppt_w"/>
                                          </p:val>
                                        </p:tav>
                                      </p:tavLst>
                                    </p:anim>
                                    <p:anim calcmode="lin" valueType="num">
                                      <p:cBhvr>
                                        <p:cTn id="101" dur="500" fill="hold"/>
                                        <p:tgtEl>
                                          <p:spTgt spid="130"/>
                                        </p:tgtEl>
                                        <p:attrNameLst>
                                          <p:attrName>ppt_h</p:attrName>
                                        </p:attrNameLst>
                                      </p:cBhvr>
                                      <p:tavLst>
                                        <p:tav tm="0">
                                          <p:val>
                                            <p:fltVal val="0"/>
                                          </p:val>
                                        </p:tav>
                                        <p:tav tm="100000">
                                          <p:val>
                                            <p:strVal val="#ppt_h"/>
                                          </p:val>
                                        </p:tav>
                                      </p:tavLst>
                                    </p:anim>
                                    <p:animEffect transition="in" filter="fade">
                                      <p:cBhvr>
                                        <p:cTn id="102" dur="500"/>
                                        <p:tgtEl>
                                          <p:spTgt spid="130"/>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131"/>
                                        </p:tgtEl>
                                        <p:attrNameLst>
                                          <p:attrName>style.visibility</p:attrName>
                                        </p:attrNameLst>
                                      </p:cBhvr>
                                      <p:to>
                                        <p:strVal val="visible"/>
                                      </p:to>
                                    </p:set>
                                    <p:anim calcmode="lin" valueType="num">
                                      <p:cBhvr>
                                        <p:cTn id="105" dur="500" fill="hold"/>
                                        <p:tgtEl>
                                          <p:spTgt spid="131"/>
                                        </p:tgtEl>
                                        <p:attrNameLst>
                                          <p:attrName>ppt_w</p:attrName>
                                        </p:attrNameLst>
                                      </p:cBhvr>
                                      <p:tavLst>
                                        <p:tav tm="0">
                                          <p:val>
                                            <p:fltVal val="0"/>
                                          </p:val>
                                        </p:tav>
                                        <p:tav tm="100000">
                                          <p:val>
                                            <p:strVal val="#ppt_w"/>
                                          </p:val>
                                        </p:tav>
                                      </p:tavLst>
                                    </p:anim>
                                    <p:anim calcmode="lin" valueType="num">
                                      <p:cBhvr>
                                        <p:cTn id="106" dur="500" fill="hold"/>
                                        <p:tgtEl>
                                          <p:spTgt spid="131"/>
                                        </p:tgtEl>
                                        <p:attrNameLst>
                                          <p:attrName>ppt_h</p:attrName>
                                        </p:attrNameLst>
                                      </p:cBhvr>
                                      <p:tavLst>
                                        <p:tav tm="0">
                                          <p:val>
                                            <p:fltVal val="0"/>
                                          </p:val>
                                        </p:tav>
                                        <p:tav tm="100000">
                                          <p:val>
                                            <p:strVal val="#ppt_h"/>
                                          </p:val>
                                        </p:tav>
                                      </p:tavLst>
                                    </p:anim>
                                    <p:animEffect transition="in" filter="fade">
                                      <p:cBhvr>
                                        <p:cTn id="107" dur="500"/>
                                        <p:tgtEl>
                                          <p:spTgt spid="131"/>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136"/>
                                        </p:tgtEl>
                                        <p:attrNameLst>
                                          <p:attrName>style.visibility</p:attrName>
                                        </p:attrNameLst>
                                      </p:cBhvr>
                                      <p:to>
                                        <p:strVal val="visible"/>
                                      </p:to>
                                    </p:set>
                                    <p:anim calcmode="lin" valueType="num">
                                      <p:cBhvr>
                                        <p:cTn id="110" dur="500" fill="hold"/>
                                        <p:tgtEl>
                                          <p:spTgt spid="136"/>
                                        </p:tgtEl>
                                        <p:attrNameLst>
                                          <p:attrName>ppt_w</p:attrName>
                                        </p:attrNameLst>
                                      </p:cBhvr>
                                      <p:tavLst>
                                        <p:tav tm="0">
                                          <p:val>
                                            <p:fltVal val="0"/>
                                          </p:val>
                                        </p:tav>
                                        <p:tav tm="100000">
                                          <p:val>
                                            <p:strVal val="#ppt_w"/>
                                          </p:val>
                                        </p:tav>
                                      </p:tavLst>
                                    </p:anim>
                                    <p:anim calcmode="lin" valueType="num">
                                      <p:cBhvr>
                                        <p:cTn id="111" dur="500" fill="hold"/>
                                        <p:tgtEl>
                                          <p:spTgt spid="136"/>
                                        </p:tgtEl>
                                        <p:attrNameLst>
                                          <p:attrName>ppt_h</p:attrName>
                                        </p:attrNameLst>
                                      </p:cBhvr>
                                      <p:tavLst>
                                        <p:tav tm="0">
                                          <p:val>
                                            <p:fltVal val="0"/>
                                          </p:val>
                                        </p:tav>
                                        <p:tav tm="100000">
                                          <p:val>
                                            <p:strVal val="#ppt_h"/>
                                          </p:val>
                                        </p:tav>
                                      </p:tavLst>
                                    </p:anim>
                                    <p:animEffect transition="in" filter="fade">
                                      <p:cBhvr>
                                        <p:cTn id="112" dur="500"/>
                                        <p:tgtEl>
                                          <p:spTgt spid="136"/>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139"/>
                                        </p:tgtEl>
                                        <p:attrNameLst>
                                          <p:attrName>style.visibility</p:attrName>
                                        </p:attrNameLst>
                                      </p:cBhvr>
                                      <p:to>
                                        <p:strVal val="visible"/>
                                      </p:to>
                                    </p:set>
                                    <p:anim calcmode="lin" valueType="num">
                                      <p:cBhvr>
                                        <p:cTn id="115" dur="500" fill="hold"/>
                                        <p:tgtEl>
                                          <p:spTgt spid="139"/>
                                        </p:tgtEl>
                                        <p:attrNameLst>
                                          <p:attrName>ppt_w</p:attrName>
                                        </p:attrNameLst>
                                      </p:cBhvr>
                                      <p:tavLst>
                                        <p:tav tm="0">
                                          <p:val>
                                            <p:fltVal val="0"/>
                                          </p:val>
                                        </p:tav>
                                        <p:tav tm="100000">
                                          <p:val>
                                            <p:strVal val="#ppt_w"/>
                                          </p:val>
                                        </p:tav>
                                      </p:tavLst>
                                    </p:anim>
                                    <p:anim calcmode="lin" valueType="num">
                                      <p:cBhvr>
                                        <p:cTn id="116" dur="500" fill="hold"/>
                                        <p:tgtEl>
                                          <p:spTgt spid="139"/>
                                        </p:tgtEl>
                                        <p:attrNameLst>
                                          <p:attrName>ppt_h</p:attrName>
                                        </p:attrNameLst>
                                      </p:cBhvr>
                                      <p:tavLst>
                                        <p:tav tm="0">
                                          <p:val>
                                            <p:fltVal val="0"/>
                                          </p:val>
                                        </p:tav>
                                        <p:tav tm="100000">
                                          <p:val>
                                            <p:strVal val="#ppt_h"/>
                                          </p:val>
                                        </p:tav>
                                      </p:tavLst>
                                    </p:anim>
                                    <p:animEffect transition="in" filter="fade">
                                      <p:cBhvr>
                                        <p:cTn id="117" dur="500"/>
                                        <p:tgtEl>
                                          <p:spTgt spid="139"/>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140"/>
                                        </p:tgtEl>
                                        <p:attrNameLst>
                                          <p:attrName>style.visibility</p:attrName>
                                        </p:attrNameLst>
                                      </p:cBhvr>
                                      <p:to>
                                        <p:strVal val="visible"/>
                                      </p:to>
                                    </p:set>
                                    <p:anim calcmode="lin" valueType="num">
                                      <p:cBhvr>
                                        <p:cTn id="120" dur="500" fill="hold"/>
                                        <p:tgtEl>
                                          <p:spTgt spid="140"/>
                                        </p:tgtEl>
                                        <p:attrNameLst>
                                          <p:attrName>ppt_w</p:attrName>
                                        </p:attrNameLst>
                                      </p:cBhvr>
                                      <p:tavLst>
                                        <p:tav tm="0">
                                          <p:val>
                                            <p:fltVal val="0"/>
                                          </p:val>
                                        </p:tav>
                                        <p:tav tm="100000">
                                          <p:val>
                                            <p:strVal val="#ppt_w"/>
                                          </p:val>
                                        </p:tav>
                                      </p:tavLst>
                                    </p:anim>
                                    <p:anim calcmode="lin" valueType="num">
                                      <p:cBhvr>
                                        <p:cTn id="121" dur="500" fill="hold"/>
                                        <p:tgtEl>
                                          <p:spTgt spid="140"/>
                                        </p:tgtEl>
                                        <p:attrNameLst>
                                          <p:attrName>ppt_h</p:attrName>
                                        </p:attrNameLst>
                                      </p:cBhvr>
                                      <p:tavLst>
                                        <p:tav tm="0">
                                          <p:val>
                                            <p:fltVal val="0"/>
                                          </p:val>
                                        </p:tav>
                                        <p:tav tm="100000">
                                          <p:val>
                                            <p:strVal val="#ppt_h"/>
                                          </p:val>
                                        </p:tav>
                                      </p:tavLst>
                                    </p:anim>
                                    <p:animEffect transition="in" filter="fade">
                                      <p:cBhvr>
                                        <p:cTn id="122" dur="500"/>
                                        <p:tgtEl>
                                          <p:spTgt spid="140"/>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141"/>
                                        </p:tgtEl>
                                        <p:attrNameLst>
                                          <p:attrName>style.visibility</p:attrName>
                                        </p:attrNameLst>
                                      </p:cBhvr>
                                      <p:to>
                                        <p:strVal val="visible"/>
                                      </p:to>
                                    </p:set>
                                    <p:anim calcmode="lin" valueType="num">
                                      <p:cBhvr>
                                        <p:cTn id="125" dur="500" fill="hold"/>
                                        <p:tgtEl>
                                          <p:spTgt spid="141"/>
                                        </p:tgtEl>
                                        <p:attrNameLst>
                                          <p:attrName>ppt_w</p:attrName>
                                        </p:attrNameLst>
                                      </p:cBhvr>
                                      <p:tavLst>
                                        <p:tav tm="0">
                                          <p:val>
                                            <p:fltVal val="0"/>
                                          </p:val>
                                        </p:tav>
                                        <p:tav tm="100000">
                                          <p:val>
                                            <p:strVal val="#ppt_w"/>
                                          </p:val>
                                        </p:tav>
                                      </p:tavLst>
                                    </p:anim>
                                    <p:anim calcmode="lin" valueType="num">
                                      <p:cBhvr>
                                        <p:cTn id="126" dur="500" fill="hold"/>
                                        <p:tgtEl>
                                          <p:spTgt spid="141"/>
                                        </p:tgtEl>
                                        <p:attrNameLst>
                                          <p:attrName>ppt_h</p:attrName>
                                        </p:attrNameLst>
                                      </p:cBhvr>
                                      <p:tavLst>
                                        <p:tav tm="0">
                                          <p:val>
                                            <p:fltVal val="0"/>
                                          </p:val>
                                        </p:tav>
                                        <p:tav tm="100000">
                                          <p:val>
                                            <p:strVal val="#ppt_h"/>
                                          </p:val>
                                        </p:tav>
                                      </p:tavLst>
                                    </p:anim>
                                    <p:animEffect transition="in" filter="fade">
                                      <p:cBhvr>
                                        <p:cTn id="127" dur="500"/>
                                        <p:tgtEl>
                                          <p:spTgt spid="141"/>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145"/>
                                        </p:tgtEl>
                                        <p:attrNameLst>
                                          <p:attrName>style.visibility</p:attrName>
                                        </p:attrNameLst>
                                      </p:cBhvr>
                                      <p:to>
                                        <p:strVal val="visible"/>
                                      </p:to>
                                    </p:set>
                                    <p:anim calcmode="lin" valueType="num">
                                      <p:cBhvr>
                                        <p:cTn id="130" dur="500" fill="hold"/>
                                        <p:tgtEl>
                                          <p:spTgt spid="145"/>
                                        </p:tgtEl>
                                        <p:attrNameLst>
                                          <p:attrName>ppt_w</p:attrName>
                                        </p:attrNameLst>
                                      </p:cBhvr>
                                      <p:tavLst>
                                        <p:tav tm="0">
                                          <p:val>
                                            <p:fltVal val="0"/>
                                          </p:val>
                                        </p:tav>
                                        <p:tav tm="100000">
                                          <p:val>
                                            <p:strVal val="#ppt_w"/>
                                          </p:val>
                                        </p:tav>
                                      </p:tavLst>
                                    </p:anim>
                                    <p:anim calcmode="lin" valueType="num">
                                      <p:cBhvr>
                                        <p:cTn id="131" dur="500" fill="hold"/>
                                        <p:tgtEl>
                                          <p:spTgt spid="145"/>
                                        </p:tgtEl>
                                        <p:attrNameLst>
                                          <p:attrName>ppt_h</p:attrName>
                                        </p:attrNameLst>
                                      </p:cBhvr>
                                      <p:tavLst>
                                        <p:tav tm="0">
                                          <p:val>
                                            <p:fltVal val="0"/>
                                          </p:val>
                                        </p:tav>
                                        <p:tav tm="100000">
                                          <p:val>
                                            <p:strVal val="#ppt_h"/>
                                          </p:val>
                                        </p:tav>
                                      </p:tavLst>
                                    </p:anim>
                                    <p:animEffect transition="in" filter="fade">
                                      <p:cBhvr>
                                        <p:cTn id="132" dur="500"/>
                                        <p:tgtEl>
                                          <p:spTgt spid="145"/>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149"/>
                                        </p:tgtEl>
                                        <p:attrNameLst>
                                          <p:attrName>style.visibility</p:attrName>
                                        </p:attrNameLst>
                                      </p:cBhvr>
                                      <p:to>
                                        <p:strVal val="visible"/>
                                      </p:to>
                                    </p:set>
                                    <p:anim calcmode="lin" valueType="num">
                                      <p:cBhvr>
                                        <p:cTn id="135" dur="500" fill="hold"/>
                                        <p:tgtEl>
                                          <p:spTgt spid="149"/>
                                        </p:tgtEl>
                                        <p:attrNameLst>
                                          <p:attrName>ppt_w</p:attrName>
                                        </p:attrNameLst>
                                      </p:cBhvr>
                                      <p:tavLst>
                                        <p:tav tm="0">
                                          <p:val>
                                            <p:fltVal val="0"/>
                                          </p:val>
                                        </p:tav>
                                        <p:tav tm="100000">
                                          <p:val>
                                            <p:strVal val="#ppt_w"/>
                                          </p:val>
                                        </p:tav>
                                      </p:tavLst>
                                    </p:anim>
                                    <p:anim calcmode="lin" valueType="num">
                                      <p:cBhvr>
                                        <p:cTn id="136" dur="500" fill="hold"/>
                                        <p:tgtEl>
                                          <p:spTgt spid="149"/>
                                        </p:tgtEl>
                                        <p:attrNameLst>
                                          <p:attrName>ppt_h</p:attrName>
                                        </p:attrNameLst>
                                      </p:cBhvr>
                                      <p:tavLst>
                                        <p:tav tm="0">
                                          <p:val>
                                            <p:fltVal val="0"/>
                                          </p:val>
                                        </p:tav>
                                        <p:tav tm="100000">
                                          <p:val>
                                            <p:strVal val="#ppt_h"/>
                                          </p:val>
                                        </p:tav>
                                      </p:tavLst>
                                    </p:anim>
                                    <p:animEffect transition="in" filter="fade">
                                      <p:cBhvr>
                                        <p:cTn id="137" dur="500"/>
                                        <p:tgtEl>
                                          <p:spTgt spid="149"/>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150"/>
                                        </p:tgtEl>
                                        <p:attrNameLst>
                                          <p:attrName>style.visibility</p:attrName>
                                        </p:attrNameLst>
                                      </p:cBhvr>
                                      <p:to>
                                        <p:strVal val="visible"/>
                                      </p:to>
                                    </p:set>
                                    <p:anim calcmode="lin" valueType="num">
                                      <p:cBhvr>
                                        <p:cTn id="140" dur="500" fill="hold"/>
                                        <p:tgtEl>
                                          <p:spTgt spid="150"/>
                                        </p:tgtEl>
                                        <p:attrNameLst>
                                          <p:attrName>ppt_w</p:attrName>
                                        </p:attrNameLst>
                                      </p:cBhvr>
                                      <p:tavLst>
                                        <p:tav tm="0">
                                          <p:val>
                                            <p:fltVal val="0"/>
                                          </p:val>
                                        </p:tav>
                                        <p:tav tm="100000">
                                          <p:val>
                                            <p:strVal val="#ppt_w"/>
                                          </p:val>
                                        </p:tav>
                                      </p:tavLst>
                                    </p:anim>
                                    <p:anim calcmode="lin" valueType="num">
                                      <p:cBhvr>
                                        <p:cTn id="141" dur="500" fill="hold"/>
                                        <p:tgtEl>
                                          <p:spTgt spid="150"/>
                                        </p:tgtEl>
                                        <p:attrNameLst>
                                          <p:attrName>ppt_h</p:attrName>
                                        </p:attrNameLst>
                                      </p:cBhvr>
                                      <p:tavLst>
                                        <p:tav tm="0">
                                          <p:val>
                                            <p:fltVal val="0"/>
                                          </p:val>
                                        </p:tav>
                                        <p:tav tm="100000">
                                          <p:val>
                                            <p:strVal val="#ppt_h"/>
                                          </p:val>
                                        </p:tav>
                                      </p:tavLst>
                                    </p:anim>
                                    <p:animEffect transition="in" filter="fade">
                                      <p:cBhvr>
                                        <p:cTn id="142" dur="500"/>
                                        <p:tgtEl>
                                          <p:spTgt spid="150"/>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152"/>
                                        </p:tgtEl>
                                        <p:attrNameLst>
                                          <p:attrName>style.visibility</p:attrName>
                                        </p:attrNameLst>
                                      </p:cBhvr>
                                      <p:to>
                                        <p:strVal val="visible"/>
                                      </p:to>
                                    </p:set>
                                    <p:anim calcmode="lin" valueType="num">
                                      <p:cBhvr>
                                        <p:cTn id="145" dur="500" fill="hold"/>
                                        <p:tgtEl>
                                          <p:spTgt spid="152"/>
                                        </p:tgtEl>
                                        <p:attrNameLst>
                                          <p:attrName>ppt_w</p:attrName>
                                        </p:attrNameLst>
                                      </p:cBhvr>
                                      <p:tavLst>
                                        <p:tav tm="0">
                                          <p:val>
                                            <p:fltVal val="0"/>
                                          </p:val>
                                        </p:tav>
                                        <p:tav tm="100000">
                                          <p:val>
                                            <p:strVal val="#ppt_w"/>
                                          </p:val>
                                        </p:tav>
                                      </p:tavLst>
                                    </p:anim>
                                    <p:anim calcmode="lin" valueType="num">
                                      <p:cBhvr>
                                        <p:cTn id="146" dur="500" fill="hold"/>
                                        <p:tgtEl>
                                          <p:spTgt spid="152"/>
                                        </p:tgtEl>
                                        <p:attrNameLst>
                                          <p:attrName>ppt_h</p:attrName>
                                        </p:attrNameLst>
                                      </p:cBhvr>
                                      <p:tavLst>
                                        <p:tav tm="0">
                                          <p:val>
                                            <p:fltVal val="0"/>
                                          </p:val>
                                        </p:tav>
                                        <p:tav tm="100000">
                                          <p:val>
                                            <p:strVal val="#ppt_h"/>
                                          </p:val>
                                        </p:tav>
                                      </p:tavLst>
                                    </p:anim>
                                    <p:animEffect transition="in" filter="fade">
                                      <p:cBhvr>
                                        <p:cTn id="147" dur="500"/>
                                        <p:tgtEl>
                                          <p:spTgt spid="152"/>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155"/>
                                        </p:tgtEl>
                                        <p:attrNameLst>
                                          <p:attrName>style.visibility</p:attrName>
                                        </p:attrNameLst>
                                      </p:cBhvr>
                                      <p:to>
                                        <p:strVal val="visible"/>
                                      </p:to>
                                    </p:set>
                                    <p:anim calcmode="lin" valueType="num">
                                      <p:cBhvr>
                                        <p:cTn id="150" dur="500" fill="hold"/>
                                        <p:tgtEl>
                                          <p:spTgt spid="155"/>
                                        </p:tgtEl>
                                        <p:attrNameLst>
                                          <p:attrName>ppt_w</p:attrName>
                                        </p:attrNameLst>
                                      </p:cBhvr>
                                      <p:tavLst>
                                        <p:tav tm="0">
                                          <p:val>
                                            <p:fltVal val="0"/>
                                          </p:val>
                                        </p:tav>
                                        <p:tav tm="100000">
                                          <p:val>
                                            <p:strVal val="#ppt_w"/>
                                          </p:val>
                                        </p:tav>
                                      </p:tavLst>
                                    </p:anim>
                                    <p:anim calcmode="lin" valueType="num">
                                      <p:cBhvr>
                                        <p:cTn id="151" dur="500" fill="hold"/>
                                        <p:tgtEl>
                                          <p:spTgt spid="155"/>
                                        </p:tgtEl>
                                        <p:attrNameLst>
                                          <p:attrName>ppt_h</p:attrName>
                                        </p:attrNameLst>
                                      </p:cBhvr>
                                      <p:tavLst>
                                        <p:tav tm="0">
                                          <p:val>
                                            <p:fltVal val="0"/>
                                          </p:val>
                                        </p:tav>
                                        <p:tav tm="100000">
                                          <p:val>
                                            <p:strVal val="#ppt_h"/>
                                          </p:val>
                                        </p:tav>
                                      </p:tavLst>
                                    </p:anim>
                                    <p:animEffect transition="in" filter="fade">
                                      <p:cBhvr>
                                        <p:cTn id="152" dur="500"/>
                                        <p:tgtEl>
                                          <p:spTgt spid="15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169"/>
                                        </p:tgtEl>
                                        <p:attrNameLst>
                                          <p:attrName>style.visibility</p:attrName>
                                        </p:attrNameLst>
                                      </p:cBhvr>
                                      <p:to>
                                        <p:strVal val="visible"/>
                                      </p:to>
                                    </p:set>
                                    <p:anim calcmode="lin" valueType="num">
                                      <p:cBhvr>
                                        <p:cTn id="155" dur="500" fill="hold"/>
                                        <p:tgtEl>
                                          <p:spTgt spid="169"/>
                                        </p:tgtEl>
                                        <p:attrNameLst>
                                          <p:attrName>ppt_w</p:attrName>
                                        </p:attrNameLst>
                                      </p:cBhvr>
                                      <p:tavLst>
                                        <p:tav tm="0">
                                          <p:val>
                                            <p:fltVal val="0"/>
                                          </p:val>
                                        </p:tav>
                                        <p:tav tm="100000">
                                          <p:val>
                                            <p:strVal val="#ppt_w"/>
                                          </p:val>
                                        </p:tav>
                                      </p:tavLst>
                                    </p:anim>
                                    <p:anim calcmode="lin" valueType="num">
                                      <p:cBhvr>
                                        <p:cTn id="156" dur="500" fill="hold"/>
                                        <p:tgtEl>
                                          <p:spTgt spid="169"/>
                                        </p:tgtEl>
                                        <p:attrNameLst>
                                          <p:attrName>ppt_h</p:attrName>
                                        </p:attrNameLst>
                                      </p:cBhvr>
                                      <p:tavLst>
                                        <p:tav tm="0">
                                          <p:val>
                                            <p:fltVal val="0"/>
                                          </p:val>
                                        </p:tav>
                                        <p:tav tm="100000">
                                          <p:val>
                                            <p:strVal val="#ppt_h"/>
                                          </p:val>
                                        </p:tav>
                                      </p:tavLst>
                                    </p:anim>
                                    <p:animEffect transition="in" filter="fade">
                                      <p:cBhvr>
                                        <p:cTn id="157" dur="500"/>
                                        <p:tgtEl>
                                          <p:spTgt spid="169"/>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170"/>
                                        </p:tgtEl>
                                        <p:attrNameLst>
                                          <p:attrName>style.visibility</p:attrName>
                                        </p:attrNameLst>
                                      </p:cBhvr>
                                      <p:to>
                                        <p:strVal val="visible"/>
                                      </p:to>
                                    </p:set>
                                    <p:anim calcmode="lin" valueType="num">
                                      <p:cBhvr>
                                        <p:cTn id="160" dur="500" fill="hold"/>
                                        <p:tgtEl>
                                          <p:spTgt spid="170"/>
                                        </p:tgtEl>
                                        <p:attrNameLst>
                                          <p:attrName>ppt_w</p:attrName>
                                        </p:attrNameLst>
                                      </p:cBhvr>
                                      <p:tavLst>
                                        <p:tav tm="0">
                                          <p:val>
                                            <p:fltVal val="0"/>
                                          </p:val>
                                        </p:tav>
                                        <p:tav tm="100000">
                                          <p:val>
                                            <p:strVal val="#ppt_w"/>
                                          </p:val>
                                        </p:tav>
                                      </p:tavLst>
                                    </p:anim>
                                    <p:anim calcmode="lin" valueType="num">
                                      <p:cBhvr>
                                        <p:cTn id="161" dur="500" fill="hold"/>
                                        <p:tgtEl>
                                          <p:spTgt spid="170"/>
                                        </p:tgtEl>
                                        <p:attrNameLst>
                                          <p:attrName>ppt_h</p:attrName>
                                        </p:attrNameLst>
                                      </p:cBhvr>
                                      <p:tavLst>
                                        <p:tav tm="0">
                                          <p:val>
                                            <p:fltVal val="0"/>
                                          </p:val>
                                        </p:tav>
                                        <p:tav tm="100000">
                                          <p:val>
                                            <p:strVal val="#ppt_h"/>
                                          </p:val>
                                        </p:tav>
                                      </p:tavLst>
                                    </p:anim>
                                    <p:animEffect transition="in" filter="fade">
                                      <p:cBhvr>
                                        <p:cTn id="162" dur="500"/>
                                        <p:tgtEl>
                                          <p:spTgt spid="170"/>
                                        </p:tgtEl>
                                      </p:cBhvr>
                                    </p:animEffect>
                                  </p:childTnLst>
                                </p:cTn>
                              </p:par>
                            </p:childTnLst>
                          </p:cTn>
                        </p:par>
                        <p:par>
                          <p:cTn id="163" fill="hold">
                            <p:stCondLst>
                              <p:cond delay="1300"/>
                            </p:stCondLst>
                            <p:childTnLst>
                              <p:par>
                                <p:cTn id="164" presetID="53" presetClass="entr" presetSubtype="16" fill="hold" grpId="0" nodeType="afterEffect" nodePh="1">
                                  <p:stCondLst>
                                    <p:cond delay="300"/>
                                  </p:stCondLst>
                                  <p:endCondLst>
                                    <p:cond evt="begin" delay="0">
                                      <p:tn val="164"/>
                                    </p:cond>
                                  </p:endCondLst>
                                  <p:childTnLst>
                                    <p:set>
                                      <p:cBhvr>
                                        <p:cTn id="165" dur="1" fill="hold">
                                          <p:stCondLst>
                                            <p:cond delay="0"/>
                                          </p:stCondLst>
                                        </p:cTn>
                                        <p:tgtEl>
                                          <p:spTgt spid="178"/>
                                        </p:tgtEl>
                                        <p:attrNameLst>
                                          <p:attrName>style.visibility</p:attrName>
                                        </p:attrNameLst>
                                      </p:cBhvr>
                                      <p:to>
                                        <p:strVal val="visible"/>
                                      </p:to>
                                    </p:set>
                                    <p:anim calcmode="lin" valueType="num">
                                      <p:cBhvr>
                                        <p:cTn id="166" dur="500" fill="hold"/>
                                        <p:tgtEl>
                                          <p:spTgt spid="178"/>
                                        </p:tgtEl>
                                        <p:attrNameLst>
                                          <p:attrName>ppt_w</p:attrName>
                                        </p:attrNameLst>
                                      </p:cBhvr>
                                      <p:tavLst>
                                        <p:tav tm="0">
                                          <p:val>
                                            <p:fltVal val="0"/>
                                          </p:val>
                                        </p:tav>
                                        <p:tav tm="100000">
                                          <p:val>
                                            <p:strVal val="#ppt_w"/>
                                          </p:val>
                                        </p:tav>
                                      </p:tavLst>
                                    </p:anim>
                                    <p:anim calcmode="lin" valueType="num">
                                      <p:cBhvr>
                                        <p:cTn id="167" dur="500" fill="hold"/>
                                        <p:tgtEl>
                                          <p:spTgt spid="178"/>
                                        </p:tgtEl>
                                        <p:attrNameLst>
                                          <p:attrName>ppt_h</p:attrName>
                                        </p:attrNameLst>
                                      </p:cBhvr>
                                      <p:tavLst>
                                        <p:tav tm="0">
                                          <p:val>
                                            <p:fltVal val="0"/>
                                          </p:val>
                                        </p:tav>
                                        <p:tav tm="100000">
                                          <p:val>
                                            <p:strVal val="#ppt_h"/>
                                          </p:val>
                                        </p:tav>
                                      </p:tavLst>
                                    </p:anim>
                                    <p:animEffect transition="in" filter="fade">
                                      <p:cBhvr>
                                        <p:cTn id="168" dur="500"/>
                                        <p:tgtEl>
                                          <p:spTgt spid="178"/>
                                        </p:tgtEl>
                                      </p:cBhvr>
                                    </p:animEffect>
                                  </p:childTnLst>
                                </p:cTn>
                              </p:par>
                            </p:childTnLst>
                          </p:cTn>
                        </p:par>
                        <p:par>
                          <p:cTn id="169" fill="hold">
                            <p:stCondLst>
                              <p:cond delay="2100"/>
                            </p:stCondLst>
                            <p:childTnLst>
                              <p:par>
                                <p:cTn id="170" presetID="53" presetClass="entr" presetSubtype="16" fill="hold" grpId="0" nodeType="afterEffect" nodePh="1">
                                  <p:stCondLst>
                                    <p:cond delay="300"/>
                                  </p:stCondLst>
                                  <p:endCondLst>
                                    <p:cond evt="begin" delay="0">
                                      <p:tn val="170"/>
                                    </p:cond>
                                  </p:endCondLst>
                                  <p:childTnLst>
                                    <p:set>
                                      <p:cBhvr>
                                        <p:cTn id="171" dur="1" fill="hold">
                                          <p:stCondLst>
                                            <p:cond delay="0"/>
                                          </p:stCondLst>
                                        </p:cTn>
                                        <p:tgtEl>
                                          <p:spTgt spid="180"/>
                                        </p:tgtEl>
                                        <p:attrNameLst>
                                          <p:attrName>style.visibility</p:attrName>
                                        </p:attrNameLst>
                                      </p:cBhvr>
                                      <p:to>
                                        <p:strVal val="visible"/>
                                      </p:to>
                                    </p:set>
                                    <p:anim calcmode="lin" valueType="num">
                                      <p:cBhvr>
                                        <p:cTn id="172" dur="500" fill="hold"/>
                                        <p:tgtEl>
                                          <p:spTgt spid="180"/>
                                        </p:tgtEl>
                                        <p:attrNameLst>
                                          <p:attrName>ppt_w</p:attrName>
                                        </p:attrNameLst>
                                      </p:cBhvr>
                                      <p:tavLst>
                                        <p:tav tm="0">
                                          <p:val>
                                            <p:fltVal val="0"/>
                                          </p:val>
                                        </p:tav>
                                        <p:tav tm="100000">
                                          <p:val>
                                            <p:strVal val="#ppt_w"/>
                                          </p:val>
                                        </p:tav>
                                      </p:tavLst>
                                    </p:anim>
                                    <p:anim calcmode="lin" valueType="num">
                                      <p:cBhvr>
                                        <p:cTn id="173" dur="500" fill="hold"/>
                                        <p:tgtEl>
                                          <p:spTgt spid="180"/>
                                        </p:tgtEl>
                                        <p:attrNameLst>
                                          <p:attrName>ppt_h</p:attrName>
                                        </p:attrNameLst>
                                      </p:cBhvr>
                                      <p:tavLst>
                                        <p:tav tm="0">
                                          <p:val>
                                            <p:fltVal val="0"/>
                                          </p:val>
                                        </p:tav>
                                        <p:tav tm="100000">
                                          <p:val>
                                            <p:strVal val="#ppt_h"/>
                                          </p:val>
                                        </p:tav>
                                      </p:tavLst>
                                    </p:anim>
                                    <p:animEffect transition="in" filter="fade">
                                      <p:cBhvr>
                                        <p:cTn id="174" dur="500"/>
                                        <p:tgtEl>
                                          <p:spTgt spid="180"/>
                                        </p:tgtEl>
                                      </p:cBhvr>
                                    </p:animEffect>
                                  </p:childTnLst>
                                </p:cTn>
                              </p:par>
                            </p:childTnLst>
                          </p:cTn>
                        </p:par>
                        <p:par>
                          <p:cTn id="175" fill="hold">
                            <p:stCondLst>
                              <p:cond delay="2900"/>
                            </p:stCondLst>
                            <p:childTnLst>
                              <p:par>
                                <p:cTn id="176" presetID="53" presetClass="entr" presetSubtype="16" fill="hold" grpId="0" nodeType="afterEffect" nodePh="1">
                                  <p:stCondLst>
                                    <p:cond delay="300"/>
                                  </p:stCondLst>
                                  <p:endCondLst>
                                    <p:cond evt="begin" delay="0">
                                      <p:tn val="176"/>
                                    </p:cond>
                                  </p:endCondLst>
                                  <p:childTnLst>
                                    <p:set>
                                      <p:cBhvr>
                                        <p:cTn id="177" dur="1" fill="hold">
                                          <p:stCondLst>
                                            <p:cond delay="0"/>
                                          </p:stCondLst>
                                        </p:cTn>
                                        <p:tgtEl>
                                          <p:spTgt spid="181"/>
                                        </p:tgtEl>
                                        <p:attrNameLst>
                                          <p:attrName>style.visibility</p:attrName>
                                        </p:attrNameLst>
                                      </p:cBhvr>
                                      <p:to>
                                        <p:strVal val="visible"/>
                                      </p:to>
                                    </p:set>
                                    <p:anim calcmode="lin" valueType="num">
                                      <p:cBhvr>
                                        <p:cTn id="178" dur="500" fill="hold"/>
                                        <p:tgtEl>
                                          <p:spTgt spid="181"/>
                                        </p:tgtEl>
                                        <p:attrNameLst>
                                          <p:attrName>ppt_w</p:attrName>
                                        </p:attrNameLst>
                                      </p:cBhvr>
                                      <p:tavLst>
                                        <p:tav tm="0">
                                          <p:val>
                                            <p:fltVal val="0"/>
                                          </p:val>
                                        </p:tav>
                                        <p:tav tm="100000">
                                          <p:val>
                                            <p:strVal val="#ppt_w"/>
                                          </p:val>
                                        </p:tav>
                                      </p:tavLst>
                                    </p:anim>
                                    <p:anim calcmode="lin" valueType="num">
                                      <p:cBhvr>
                                        <p:cTn id="179" dur="500" fill="hold"/>
                                        <p:tgtEl>
                                          <p:spTgt spid="181"/>
                                        </p:tgtEl>
                                        <p:attrNameLst>
                                          <p:attrName>ppt_h</p:attrName>
                                        </p:attrNameLst>
                                      </p:cBhvr>
                                      <p:tavLst>
                                        <p:tav tm="0">
                                          <p:val>
                                            <p:fltVal val="0"/>
                                          </p:val>
                                        </p:tav>
                                        <p:tav tm="100000">
                                          <p:val>
                                            <p:strVal val="#ppt_h"/>
                                          </p:val>
                                        </p:tav>
                                      </p:tavLst>
                                    </p:anim>
                                    <p:animEffect transition="in" filter="fade">
                                      <p:cBhvr>
                                        <p:cTn id="18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9" grpId="0" animBg="1"/>
      <p:bldP spid="120" grpId="0" animBg="1"/>
      <p:bldP spid="121" grpId="0" animBg="1"/>
      <p:bldP spid="125" grpId="0" animBg="1"/>
      <p:bldP spid="128" grpId="0" animBg="1"/>
      <p:bldP spid="130" grpId="0" animBg="1"/>
      <p:bldP spid="131" grpId="0" animBg="1"/>
      <p:bldP spid="136" grpId="0" animBg="1"/>
      <p:bldP spid="139" grpId="0" animBg="1"/>
      <p:bldP spid="140" grpId="0" animBg="1"/>
      <p:bldP spid="141" grpId="0" animBg="1"/>
      <p:bldP spid="145" grpId="0" animBg="1"/>
      <p:bldP spid="149" grpId="0" animBg="1"/>
      <p:bldP spid="150" grpId="0" animBg="1"/>
      <p:bldP spid="152" grpId="0" animBg="1"/>
      <p:bldP spid="155" grpId="0" animBg="1"/>
      <p:bldP spid="169" grpId="0" animBg="1"/>
      <p:bldP spid="170" grpId="0" animBg="1"/>
      <p:bldP spid="178" grpId="0"/>
      <p:bldP spid="180" grpId="0"/>
      <p:bldP spid="181" grpId="0"/>
      <p:bldP spid="182" grpId="0" build="p">
        <p:tmplLst>
          <p:tmpl lvl="1">
            <p:tnLst>
              <p:par>
                <p:cTn presetID="42" presetClass="entr" presetSubtype="0" fill="hold" nodeType="withEffect">
                  <p:stCondLst>
                    <p:cond delay="200"/>
                  </p:stCondLst>
                  <p:childTnLst>
                    <p:set>
                      <p:cBhvr>
                        <p:cTn dur="1" fill="hold">
                          <p:stCondLst>
                            <p:cond delay="0"/>
                          </p:stCondLst>
                        </p:cTn>
                        <p:tgtEl>
                          <p:spTgt spid="182"/>
                        </p:tgtEl>
                        <p:attrNameLst>
                          <p:attrName>style.visibility</p:attrName>
                        </p:attrNameLst>
                      </p:cBhvr>
                      <p:to>
                        <p:strVal val="visible"/>
                      </p:to>
                    </p:set>
                    <p:animEffect transition="in" filter="fade">
                      <p:cBhvr>
                        <p:cTn dur="400"/>
                        <p:tgtEl>
                          <p:spTgt spid="182"/>
                        </p:tgtEl>
                      </p:cBhvr>
                    </p:animEffect>
                    <p:anim calcmode="lin" valueType="num">
                      <p:cBhvr>
                        <p:cTn dur="400" fill="hold"/>
                        <p:tgtEl>
                          <p:spTgt spid="182"/>
                        </p:tgtEl>
                        <p:attrNameLst>
                          <p:attrName>ppt_x</p:attrName>
                        </p:attrNameLst>
                      </p:cBhvr>
                      <p:tavLst>
                        <p:tav tm="0">
                          <p:val>
                            <p:strVal val="#ppt_x"/>
                          </p:val>
                        </p:tav>
                        <p:tav tm="100000">
                          <p:val>
                            <p:strVal val="#ppt_x"/>
                          </p:val>
                        </p:tav>
                      </p:tavLst>
                    </p:anim>
                    <p:anim calcmode="lin" valueType="num">
                      <p:cBhvr>
                        <p:cTn dur="400" fill="hold"/>
                        <p:tgtEl>
                          <p:spTgt spid="182"/>
                        </p:tgtEl>
                        <p:attrNameLst>
                          <p:attrName>ppt_y</p:attrName>
                        </p:attrNameLst>
                      </p:cBhvr>
                      <p:tavLst>
                        <p:tav tm="0">
                          <p:val>
                            <p:strVal val="#ppt_y+.1"/>
                          </p:val>
                        </p:tav>
                        <p:tav tm="100000">
                          <p:val>
                            <p:strVal val="#ppt_y"/>
                          </p:val>
                        </p:tav>
                      </p:tavLst>
                    </p:anim>
                  </p:childTnLst>
                </p:cTn>
              </p:par>
            </p:tnLst>
          </p:tmpl>
        </p:tmplLst>
      </p:bldP>
      <p:bldP spid="184" grpId="0" build="p">
        <p:tmplLst>
          <p:tmpl lvl="1">
            <p:tnLst>
              <p:par>
                <p:cTn presetID="42" presetClass="entr" presetSubtype="0" fill="hold" nodeType="withEffect">
                  <p:stCondLst>
                    <p:cond delay="200"/>
                  </p:stCondLst>
                  <p:childTnLst>
                    <p:set>
                      <p:cBhvr>
                        <p:cTn dur="1" fill="hold">
                          <p:stCondLst>
                            <p:cond delay="0"/>
                          </p:stCondLst>
                        </p:cTn>
                        <p:tgtEl>
                          <p:spTgt spid="184"/>
                        </p:tgtEl>
                        <p:attrNameLst>
                          <p:attrName>style.visibility</p:attrName>
                        </p:attrNameLst>
                      </p:cBhvr>
                      <p:to>
                        <p:strVal val="visible"/>
                      </p:to>
                    </p:set>
                    <p:animEffect transition="in" filter="fade">
                      <p:cBhvr>
                        <p:cTn dur="400"/>
                        <p:tgtEl>
                          <p:spTgt spid="184"/>
                        </p:tgtEl>
                      </p:cBhvr>
                    </p:animEffect>
                    <p:anim calcmode="lin" valueType="num">
                      <p:cBhvr>
                        <p:cTn dur="400" fill="hold"/>
                        <p:tgtEl>
                          <p:spTgt spid="184"/>
                        </p:tgtEl>
                        <p:attrNameLst>
                          <p:attrName>ppt_x</p:attrName>
                        </p:attrNameLst>
                      </p:cBhvr>
                      <p:tavLst>
                        <p:tav tm="0">
                          <p:val>
                            <p:strVal val="#ppt_x"/>
                          </p:val>
                        </p:tav>
                        <p:tav tm="100000">
                          <p:val>
                            <p:strVal val="#ppt_x"/>
                          </p:val>
                        </p:tav>
                      </p:tavLst>
                    </p:anim>
                    <p:anim calcmode="lin" valueType="num">
                      <p:cBhvr>
                        <p:cTn dur="400" fill="hold"/>
                        <p:tgtEl>
                          <p:spTgt spid="184"/>
                        </p:tgtEl>
                        <p:attrNameLst>
                          <p:attrName>ppt_y</p:attrName>
                        </p:attrNameLst>
                      </p:cBhvr>
                      <p:tavLst>
                        <p:tav tm="0">
                          <p:val>
                            <p:strVal val="#ppt_y+.1"/>
                          </p:val>
                        </p:tav>
                        <p:tav tm="100000">
                          <p:val>
                            <p:strVal val="#ppt_y"/>
                          </p:val>
                        </p:tav>
                      </p:tavLst>
                    </p:anim>
                  </p:childTnLst>
                </p:cTn>
              </p:par>
            </p:tnLst>
          </p:tmpl>
        </p:tmplLst>
      </p:bldP>
      <p:bldP spid="185" grpId="0" build="p">
        <p:tmplLst>
          <p:tmpl lvl="1">
            <p:tnLst>
              <p:par>
                <p:cTn presetID="10" presetClass="entr" presetSubtype="0" fill="hold" nodeType="withEffect" nodePh="1">
                  <p:stCondLst>
                    <p:cond delay="800"/>
                  </p:stCondLst>
                  <p:childTnLst>
                    <p:set>
                      <p:cBhvr>
                        <p:cTn dur="1" fill="hold">
                          <p:stCondLst>
                            <p:cond delay="0"/>
                          </p:stCondLst>
                        </p:cTn>
                        <p:tgtEl>
                          <p:spTgt spid="185"/>
                        </p:tgtEl>
                        <p:attrNameLst>
                          <p:attrName>style.visibility</p:attrName>
                        </p:attrNameLst>
                      </p:cBhvr>
                      <p:to>
                        <p:strVal val="visible"/>
                      </p:to>
                    </p:set>
                    <p:animEffect transition="in" filter="fade">
                      <p:cBhvr>
                        <p:cTn dur="500"/>
                        <p:tgtEl>
                          <p:spTgt spid="185"/>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Simple slide 01">
    <p:bg>
      <p:bgPr>
        <a:solidFill>
          <a:schemeClr val="accent1"/>
        </a:solidFill>
        <a:effectLst/>
      </p:bgPr>
    </p:bg>
    <p:spTree>
      <p:nvGrpSpPr>
        <p:cNvPr id="1" name=""/>
        <p:cNvGrpSpPr/>
        <p:nvPr/>
      </p:nvGrpSpPr>
      <p:grpSpPr>
        <a:xfrm>
          <a:off x="0" y="0"/>
          <a:ext cx="0" cy="0"/>
          <a:chOff x="0" y="0"/>
          <a:chExt cx="0" cy="0"/>
        </a:xfrm>
      </p:grpSpPr>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Tree>
    <p:extLst>
      <p:ext uri="{BB962C8B-B14F-4D97-AF65-F5344CB8AC3E}">
        <p14:creationId xmlns:p14="http://schemas.microsoft.com/office/powerpoint/2010/main" val="87649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Simple slide 01">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205368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Simple slide 01">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135897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Simple slide 01">
    <p:bg>
      <p:bgPr>
        <a:solidFill>
          <a:schemeClr val="accent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3636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Simple slide 01">
    <p:bg>
      <p:bgPr>
        <a:solidFill>
          <a:schemeClr val="accent5"/>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4391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Simple slide 01">
    <p:bg>
      <p:bgPr>
        <a:solidFill>
          <a:schemeClr val="accent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106254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extLst>
      <p:ext uri="{BB962C8B-B14F-4D97-AF65-F5344CB8AC3E}">
        <p14:creationId xmlns:p14="http://schemas.microsoft.com/office/powerpoint/2010/main" val="2668172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extLst>
      <p:ext uri="{BB962C8B-B14F-4D97-AF65-F5344CB8AC3E}">
        <p14:creationId xmlns:p14="http://schemas.microsoft.com/office/powerpoint/2010/main" val="6759800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Quote">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1519975" y="2161800"/>
            <a:ext cx="6104099" cy="819899"/>
          </a:xfrm>
          <a:prstGeom prst="rect">
            <a:avLst/>
          </a:prstGeom>
        </p:spPr>
        <p:txBody>
          <a:bodyPr lIns="91425" tIns="91425" rIns="91425" bIns="91425" anchor="ctr" anchorCtr="0"/>
          <a:lstStyle>
            <a:lvl1pPr lvl="0" algn="ctr" rtl="0">
              <a:spcBef>
                <a:spcPts val="0"/>
              </a:spcBef>
              <a:buSzPct val="100000"/>
              <a:defRPr sz="3000" i="1"/>
            </a:lvl1pPr>
            <a:lvl2pPr lvl="1" algn="ctr" rtl="0">
              <a:spcBef>
                <a:spcPts val="0"/>
              </a:spcBef>
              <a:buSzPct val="100000"/>
              <a:defRPr sz="3000" i="1"/>
            </a:lvl2pPr>
            <a:lvl3pPr lvl="2" algn="ctr" rtl="0">
              <a:spcBef>
                <a:spcPts val="0"/>
              </a:spcBef>
              <a:buSzPct val="100000"/>
              <a:defRPr sz="3000" i="1"/>
            </a:lvl3pPr>
            <a:lvl4pPr lvl="3" algn="ctr" rtl="0">
              <a:spcBef>
                <a:spcPts val="0"/>
              </a:spcBef>
              <a:buSzPct val="100000"/>
              <a:defRPr sz="3000" i="1"/>
            </a:lvl4pPr>
            <a:lvl5pPr lvl="4" algn="ctr" rtl="0">
              <a:spcBef>
                <a:spcPts val="0"/>
              </a:spcBef>
              <a:buSzPct val="100000"/>
              <a:defRPr sz="3000" i="1"/>
            </a:lvl5pPr>
            <a:lvl6pPr lvl="5" algn="ctr" rtl="0">
              <a:spcBef>
                <a:spcPts val="0"/>
              </a:spcBef>
              <a:buSzPct val="100000"/>
              <a:defRPr sz="3000" i="1"/>
            </a:lvl6pPr>
            <a:lvl7pPr lvl="6" algn="ctr" rtl="0">
              <a:spcBef>
                <a:spcPts val="0"/>
              </a:spcBef>
              <a:buSzPct val="100000"/>
              <a:defRPr sz="3000" i="1"/>
            </a:lvl7pPr>
            <a:lvl8pPr lvl="7" algn="ctr" rtl="0">
              <a:spcBef>
                <a:spcPts val="0"/>
              </a:spcBef>
              <a:buSzPct val="100000"/>
              <a:defRPr sz="3000" i="1"/>
            </a:lvl8pPr>
            <a:lvl9pPr lvl="8" algn="ctr">
              <a:spcBef>
                <a:spcPts val="0"/>
              </a:spcBef>
              <a:buSzPct val="100000"/>
              <a:defRPr sz="3000" i="1"/>
            </a:lvl9pPr>
          </a:lstStyle>
          <a:p>
            <a:endParaRPr/>
          </a:p>
        </p:txBody>
      </p:sp>
      <p:sp>
        <p:nvSpPr>
          <p:cNvPr id="117" name="Shape 117"/>
          <p:cNvSpPr txBox="1"/>
          <p:nvPr/>
        </p:nvSpPr>
        <p:spPr>
          <a:xfrm>
            <a:off x="3593400" y="552768"/>
            <a:ext cx="1957200" cy="653699"/>
          </a:xfrm>
          <a:prstGeom prst="rect">
            <a:avLst/>
          </a:prstGeom>
          <a:noFill/>
          <a:ln>
            <a:noFill/>
          </a:ln>
        </p:spPr>
        <p:txBody>
          <a:bodyPr lIns="91425" tIns="91425" rIns="91425" bIns="91425" anchor="t" anchorCtr="0">
            <a:noAutofit/>
          </a:bodyPr>
          <a:lstStyle/>
          <a:p>
            <a:pPr lvl="0" algn="ctr">
              <a:spcBef>
                <a:spcPts val="0"/>
              </a:spcBef>
              <a:buNone/>
            </a:pPr>
            <a:r>
              <a:rPr lang="en" sz="9600">
                <a:solidFill>
                  <a:srgbClr val="00CEF6"/>
                </a:solidFill>
              </a:rPr>
              <a:t>“</a:t>
            </a:r>
          </a:p>
        </p:txBody>
      </p:sp>
      <p:sp>
        <p:nvSpPr>
          <p:cNvPr id="118" name="Shape 11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19" name="Shape 11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0" name="Shape 12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23" name="Shape 123"/>
          <p:cNvGrpSpPr/>
          <p:nvPr/>
        </p:nvGrpSpPr>
        <p:grpSpPr>
          <a:xfrm>
            <a:off x="-9525" y="4462475"/>
            <a:ext cx="9167825" cy="595300"/>
            <a:chOff x="-9525" y="4462475"/>
            <a:chExt cx="9167825" cy="595300"/>
          </a:xfrm>
        </p:grpSpPr>
        <p:sp>
          <p:nvSpPr>
            <p:cNvPr id="124" name="Shape 12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25" name="Shape 12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26" name="Shape 12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27" name="Shape 127"/>
          <p:cNvGrpSpPr/>
          <p:nvPr/>
        </p:nvGrpSpPr>
        <p:grpSpPr>
          <a:xfrm>
            <a:off x="-42837" y="4443487"/>
            <a:ext cx="9229574" cy="642787"/>
            <a:chOff x="-42837" y="4443487"/>
            <a:chExt cx="9229574" cy="642787"/>
          </a:xfrm>
        </p:grpSpPr>
        <p:sp>
          <p:nvSpPr>
            <p:cNvPr id="128" name="Shape 12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53" name="Shape 15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523755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08587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89777" y="1071551"/>
            <a:ext cx="4028631" cy="323835"/>
          </a:xfrm>
          <a:prstGeom prst="rect">
            <a:avLst/>
          </a:prstGeom>
        </p:spPr>
        <p:txBody>
          <a:bodyPr vert="horz" lIns="0" tIns="40504" rIns="0" bIns="40504" anchor="ctr"/>
          <a:lstStyle>
            <a:lvl1pPr marL="0" indent="0" algn="l">
              <a:lnSpc>
                <a:spcPct val="100000"/>
              </a:lnSpc>
              <a:spcBef>
                <a:spcPts val="0"/>
              </a:spcBef>
              <a:buNone/>
              <a:defRPr sz="2700" b="0">
                <a:solidFill>
                  <a:schemeClr val="bg1">
                    <a:lumMod val="50000"/>
                  </a:schemeClr>
                </a:solidFill>
                <a:latin typeface="Lato Light"/>
                <a:cs typeface="Lato Light"/>
              </a:defRPr>
            </a:lvl1pPr>
          </a:lstStyle>
          <a:p>
            <a:pPr lvl="0"/>
            <a:r>
              <a:rPr lang="es-ES_tradnl" dirty="0" err="1"/>
              <a:t>Contents</a:t>
            </a:r>
            <a:endParaRPr lang="es-ES_tradnl" dirty="0"/>
          </a:p>
        </p:txBody>
      </p:sp>
      <p:sp>
        <p:nvSpPr>
          <p:cNvPr id="3" name="Isosceles Triangle 2"/>
          <p:cNvSpPr/>
          <p:nvPr userDrawn="1"/>
        </p:nvSpPr>
        <p:spPr>
          <a:xfrm rot="16200000">
            <a:off x="-21026" y="11668"/>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21026" y="-306780"/>
            <a:ext cx="644201" cy="617051"/>
          </a:xfrm>
          <a:prstGeom prst="triangl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5400000">
            <a:off x="-21026" y="330115"/>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21026" y="648562"/>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1026" y="967009"/>
            <a:ext cx="644201" cy="617051"/>
          </a:xfrm>
          <a:prstGeom prs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16200000">
            <a:off x="-21026" y="1285456"/>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21026" y="1607557"/>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21026" y="1929658"/>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587559" y="-303126"/>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87559" y="15321"/>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587559" y="3337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587559" y="6522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16200000">
            <a:off x="587559" y="97066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1196144" y="1166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1196144" y="-306780"/>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5400000">
            <a:off x="1196144" y="33011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16200000">
            <a:off x="1813195" y="-30312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5400000">
            <a:off x="1813195" y="15321"/>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2421779" y="-299008"/>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 name="Text Placeholder 7"/>
          <p:cNvSpPr>
            <a:spLocks noGrp="1"/>
          </p:cNvSpPr>
          <p:nvPr>
            <p:ph type="body" sz="quarter" idx="12" hasCustomPrompt="1"/>
          </p:nvPr>
        </p:nvSpPr>
        <p:spPr>
          <a:xfrm>
            <a:off x="7488938" y="1601089"/>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03</a:t>
            </a:r>
          </a:p>
        </p:txBody>
      </p:sp>
      <p:sp>
        <p:nvSpPr>
          <p:cNvPr id="29" name="Text Placeholder 7"/>
          <p:cNvSpPr>
            <a:spLocks noGrp="1"/>
          </p:cNvSpPr>
          <p:nvPr>
            <p:ph type="body" sz="quarter" idx="13" hasCustomPrompt="1"/>
          </p:nvPr>
        </p:nvSpPr>
        <p:spPr>
          <a:xfrm>
            <a:off x="1489776" y="140677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30" name="Text Placeholder 7"/>
          <p:cNvSpPr>
            <a:spLocks noGrp="1"/>
          </p:cNvSpPr>
          <p:nvPr>
            <p:ph type="body" sz="quarter" idx="14" hasCustomPrompt="1"/>
          </p:nvPr>
        </p:nvSpPr>
        <p:spPr>
          <a:xfrm>
            <a:off x="1741745" y="140677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1</a:t>
            </a:r>
          </a:p>
        </p:txBody>
      </p:sp>
      <p:sp>
        <p:nvSpPr>
          <p:cNvPr id="66" name="Text Placeholder 7"/>
          <p:cNvSpPr>
            <a:spLocks noGrp="1"/>
          </p:cNvSpPr>
          <p:nvPr>
            <p:ph type="body" sz="quarter" idx="11" hasCustomPrompt="1"/>
          </p:nvPr>
        </p:nvSpPr>
        <p:spPr>
          <a:xfrm>
            <a:off x="2216407" y="1601089"/>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About</a:t>
            </a:r>
            <a:r>
              <a:rPr lang="es-ES_tradnl" dirty="0"/>
              <a:t> </a:t>
            </a:r>
            <a:r>
              <a:rPr lang="es-ES_tradnl" dirty="0" err="1"/>
              <a:t>us</a:t>
            </a:r>
            <a:endParaRPr lang="es-ES_tradnl" dirty="0"/>
          </a:p>
        </p:txBody>
      </p:sp>
      <p:cxnSp>
        <p:nvCxnSpPr>
          <p:cNvPr id="71" name="Straight Connector 70"/>
          <p:cNvCxnSpPr/>
          <p:nvPr userDrawn="1"/>
        </p:nvCxnSpPr>
        <p:spPr>
          <a:xfrm flipH="1">
            <a:off x="1489776" y="2081590"/>
            <a:ext cx="6400800" cy="0"/>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2" name="Text Placeholder 7"/>
          <p:cNvSpPr>
            <a:spLocks noGrp="1"/>
          </p:cNvSpPr>
          <p:nvPr>
            <p:ph type="body" sz="quarter" idx="16" hasCustomPrompt="1"/>
          </p:nvPr>
        </p:nvSpPr>
        <p:spPr>
          <a:xfrm>
            <a:off x="7488938" y="2230144"/>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15</a:t>
            </a:r>
          </a:p>
        </p:txBody>
      </p:sp>
      <p:sp>
        <p:nvSpPr>
          <p:cNvPr id="73" name="Text Placeholder 7"/>
          <p:cNvSpPr>
            <a:spLocks noGrp="1"/>
          </p:cNvSpPr>
          <p:nvPr>
            <p:ph type="body" sz="quarter" idx="17" hasCustomPrompt="1"/>
          </p:nvPr>
        </p:nvSpPr>
        <p:spPr>
          <a:xfrm>
            <a:off x="1489776" y="2035834"/>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74" name="Text Placeholder 7"/>
          <p:cNvSpPr>
            <a:spLocks noGrp="1"/>
          </p:cNvSpPr>
          <p:nvPr>
            <p:ph type="body" sz="quarter" idx="18" hasCustomPrompt="1"/>
          </p:nvPr>
        </p:nvSpPr>
        <p:spPr>
          <a:xfrm>
            <a:off x="1741745" y="2035834"/>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2</a:t>
            </a:r>
          </a:p>
        </p:txBody>
      </p:sp>
      <p:sp>
        <p:nvSpPr>
          <p:cNvPr id="87" name="Text Placeholder 7"/>
          <p:cNvSpPr>
            <a:spLocks noGrp="1"/>
          </p:cNvSpPr>
          <p:nvPr>
            <p:ph type="body" sz="quarter" idx="15" hasCustomPrompt="1"/>
          </p:nvPr>
        </p:nvSpPr>
        <p:spPr>
          <a:xfrm>
            <a:off x="2216407" y="2230144"/>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Gallery</a:t>
            </a:r>
            <a:endParaRPr lang="es-ES_tradnl" dirty="0"/>
          </a:p>
        </p:txBody>
      </p:sp>
      <p:cxnSp>
        <p:nvCxnSpPr>
          <p:cNvPr id="91" name="Straight Connector 90"/>
          <p:cNvCxnSpPr/>
          <p:nvPr userDrawn="1"/>
        </p:nvCxnSpPr>
        <p:spPr>
          <a:xfrm flipH="1" flipV="1">
            <a:off x="1489776" y="2710646"/>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2" name="Text Placeholder 7"/>
          <p:cNvSpPr>
            <a:spLocks noGrp="1"/>
          </p:cNvSpPr>
          <p:nvPr>
            <p:ph type="body" sz="quarter" idx="20" hasCustomPrompt="1"/>
          </p:nvPr>
        </p:nvSpPr>
        <p:spPr>
          <a:xfrm>
            <a:off x="7488938" y="2859199"/>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20</a:t>
            </a:r>
          </a:p>
        </p:txBody>
      </p:sp>
      <p:sp>
        <p:nvSpPr>
          <p:cNvPr id="93" name="Text Placeholder 7"/>
          <p:cNvSpPr>
            <a:spLocks noGrp="1"/>
          </p:cNvSpPr>
          <p:nvPr>
            <p:ph type="body" sz="quarter" idx="21" hasCustomPrompt="1"/>
          </p:nvPr>
        </p:nvSpPr>
        <p:spPr>
          <a:xfrm>
            <a:off x="1489776" y="266488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94" name="Text Placeholder 7"/>
          <p:cNvSpPr>
            <a:spLocks noGrp="1"/>
          </p:cNvSpPr>
          <p:nvPr>
            <p:ph type="body" sz="quarter" idx="22" hasCustomPrompt="1"/>
          </p:nvPr>
        </p:nvSpPr>
        <p:spPr>
          <a:xfrm>
            <a:off x="1741745" y="266488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3</a:t>
            </a:r>
          </a:p>
        </p:txBody>
      </p:sp>
      <p:sp>
        <p:nvSpPr>
          <p:cNvPr id="103" name="Text Placeholder 7"/>
          <p:cNvSpPr>
            <a:spLocks noGrp="1"/>
          </p:cNvSpPr>
          <p:nvPr>
            <p:ph type="body" sz="quarter" idx="19" hasCustomPrompt="1"/>
          </p:nvPr>
        </p:nvSpPr>
        <p:spPr>
          <a:xfrm>
            <a:off x="2216407" y="2859199"/>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a:t>Project</a:t>
            </a:r>
          </a:p>
        </p:txBody>
      </p:sp>
      <p:cxnSp>
        <p:nvCxnSpPr>
          <p:cNvPr id="106" name="Straight Connector 105"/>
          <p:cNvCxnSpPr/>
          <p:nvPr userDrawn="1"/>
        </p:nvCxnSpPr>
        <p:spPr>
          <a:xfrm flipH="1" flipV="1">
            <a:off x="1489776" y="3328308"/>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7" name="Text Placeholder 7"/>
          <p:cNvSpPr>
            <a:spLocks noGrp="1"/>
          </p:cNvSpPr>
          <p:nvPr>
            <p:ph type="body" sz="quarter" idx="24" hasCustomPrompt="1"/>
          </p:nvPr>
        </p:nvSpPr>
        <p:spPr>
          <a:xfrm>
            <a:off x="7488938" y="3476861"/>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40</a:t>
            </a:r>
          </a:p>
        </p:txBody>
      </p:sp>
      <p:sp>
        <p:nvSpPr>
          <p:cNvPr id="108" name="Text Placeholder 7"/>
          <p:cNvSpPr>
            <a:spLocks noGrp="1"/>
          </p:cNvSpPr>
          <p:nvPr>
            <p:ph type="body" sz="quarter" idx="25" hasCustomPrompt="1"/>
          </p:nvPr>
        </p:nvSpPr>
        <p:spPr>
          <a:xfrm>
            <a:off x="1489776" y="3282551"/>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9" name="Text Placeholder 7"/>
          <p:cNvSpPr>
            <a:spLocks noGrp="1"/>
          </p:cNvSpPr>
          <p:nvPr>
            <p:ph type="body" sz="quarter" idx="26" hasCustomPrompt="1"/>
          </p:nvPr>
        </p:nvSpPr>
        <p:spPr>
          <a:xfrm>
            <a:off x="1741745" y="3282551"/>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4</a:t>
            </a:r>
          </a:p>
        </p:txBody>
      </p:sp>
      <p:sp>
        <p:nvSpPr>
          <p:cNvPr id="114" name="Text Placeholder 7"/>
          <p:cNvSpPr>
            <a:spLocks noGrp="1"/>
          </p:cNvSpPr>
          <p:nvPr>
            <p:ph type="body" sz="quarter" idx="23" hasCustomPrompt="1"/>
          </p:nvPr>
        </p:nvSpPr>
        <p:spPr>
          <a:xfrm>
            <a:off x="2216407" y="3476861"/>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Results</a:t>
            </a:r>
            <a:endParaRPr lang="es-ES_tradnl" dirty="0"/>
          </a:p>
        </p:txBody>
      </p:sp>
      <p:cxnSp>
        <p:nvCxnSpPr>
          <p:cNvPr id="116" name="Straight Connector 115"/>
          <p:cNvCxnSpPr/>
          <p:nvPr userDrawn="1"/>
        </p:nvCxnSpPr>
        <p:spPr>
          <a:xfrm flipH="1" flipV="1">
            <a:off x="1489776" y="4028120"/>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7" name="Text Placeholder 7"/>
          <p:cNvSpPr>
            <a:spLocks noGrp="1"/>
          </p:cNvSpPr>
          <p:nvPr>
            <p:ph type="body" sz="quarter" idx="28" hasCustomPrompt="1"/>
          </p:nvPr>
        </p:nvSpPr>
        <p:spPr>
          <a:xfrm>
            <a:off x="7488938" y="4176673"/>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60</a:t>
            </a:r>
          </a:p>
        </p:txBody>
      </p:sp>
      <p:sp>
        <p:nvSpPr>
          <p:cNvPr id="118" name="Text Placeholder 7"/>
          <p:cNvSpPr>
            <a:spLocks noGrp="1"/>
          </p:cNvSpPr>
          <p:nvPr>
            <p:ph type="body" sz="quarter" idx="29" hasCustomPrompt="1"/>
          </p:nvPr>
        </p:nvSpPr>
        <p:spPr>
          <a:xfrm>
            <a:off x="1489776" y="3982363"/>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19" name="Text Placeholder 7"/>
          <p:cNvSpPr>
            <a:spLocks noGrp="1"/>
          </p:cNvSpPr>
          <p:nvPr>
            <p:ph type="body" sz="quarter" idx="30" hasCustomPrompt="1"/>
          </p:nvPr>
        </p:nvSpPr>
        <p:spPr>
          <a:xfrm>
            <a:off x="1741745" y="3982363"/>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5</a:t>
            </a:r>
          </a:p>
        </p:txBody>
      </p:sp>
      <p:sp>
        <p:nvSpPr>
          <p:cNvPr id="120" name="Text Placeholder 7"/>
          <p:cNvSpPr>
            <a:spLocks noGrp="1"/>
          </p:cNvSpPr>
          <p:nvPr>
            <p:ph type="body" sz="quarter" idx="27" hasCustomPrompt="1"/>
          </p:nvPr>
        </p:nvSpPr>
        <p:spPr>
          <a:xfrm>
            <a:off x="2216407" y="4176673"/>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Contact</a:t>
            </a:r>
            <a:endParaRPr lang="es-ES_tradnl" dirty="0"/>
          </a:p>
        </p:txBody>
      </p:sp>
    </p:spTree>
    <p:extLst>
      <p:ext uri="{BB962C8B-B14F-4D97-AF65-F5344CB8AC3E}">
        <p14:creationId xmlns:p14="http://schemas.microsoft.com/office/powerpoint/2010/main" val="26012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fltVal val="0"/>
                                          </p:val>
                                        </p:tav>
                                        <p:tav tm="100000">
                                          <p:val>
                                            <p:strVal val="#ppt_w"/>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Effect transition="in" filter="fade">
                                      <p:cBhvr>
                                        <p:cTn id="84" dur="500"/>
                                        <p:tgtEl>
                                          <p:spTgt spid="2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par>
                          <p:cTn id="100" fill="hold">
                            <p:stCondLst>
                              <p:cond delay="700"/>
                            </p:stCondLst>
                            <p:childTnLst>
                              <p:par>
                                <p:cTn id="101" presetID="42" presetClass="entr" presetSubtype="0" fill="hold" grpId="0" nodeType="afterEffect">
                                  <p:stCondLst>
                                    <p:cond delay="0"/>
                                  </p:stCondLst>
                                  <p:childTnLst>
                                    <p:set>
                                      <p:cBhvr>
                                        <p:cTn id="102" dur="1" fill="hold">
                                          <p:stCondLst>
                                            <p:cond delay="0"/>
                                          </p:stCondLst>
                                        </p:cTn>
                                        <p:tgtEl>
                                          <p:spTgt spid="8">
                                            <p:txEl>
                                              <p:pRg st="0" end="0"/>
                                            </p:txEl>
                                          </p:spTgt>
                                        </p:tgtEl>
                                        <p:attrNameLst>
                                          <p:attrName>style.visibility</p:attrName>
                                        </p:attrNameLst>
                                      </p:cBhvr>
                                      <p:to>
                                        <p:strVal val="visible"/>
                                      </p:to>
                                    </p:set>
                                    <p:animEffect transition="in" filter="fade">
                                      <p:cBhvr>
                                        <p:cTn id="103" dur="400"/>
                                        <p:tgtEl>
                                          <p:spTgt spid="8">
                                            <p:txEl>
                                              <p:pRg st="0" end="0"/>
                                            </p:txEl>
                                          </p:spTgt>
                                        </p:tgtEl>
                                      </p:cBhvr>
                                    </p:animEffect>
                                    <p:anim calcmode="lin" valueType="num">
                                      <p:cBhvr>
                                        <p:cTn id="104"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200"/>
                                  </p:stCondLst>
                                  <p:childTnLst>
                                    <p:set>
                                      <p:cBhvr>
                                        <p:cTn id="107" dur="1" fill="hold">
                                          <p:stCondLst>
                                            <p:cond delay="0"/>
                                          </p:stCondLst>
                                        </p:cTn>
                                        <p:tgtEl>
                                          <p:spTgt spid="28">
                                            <p:txEl>
                                              <p:pRg st="0" end="0"/>
                                            </p:txEl>
                                          </p:spTgt>
                                        </p:tgtEl>
                                        <p:attrNameLst>
                                          <p:attrName>style.visibility</p:attrName>
                                        </p:attrNameLst>
                                      </p:cBhvr>
                                      <p:to>
                                        <p:strVal val="visible"/>
                                      </p:to>
                                    </p:set>
                                    <p:animEffect transition="in" filter="fade">
                                      <p:cBhvr>
                                        <p:cTn id="108" dur="400"/>
                                        <p:tgtEl>
                                          <p:spTgt spid="28">
                                            <p:txEl>
                                              <p:pRg st="0" end="0"/>
                                            </p:txEl>
                                          </p:spTgt>
                                        </p:tgtEl>
                                      </p:cBhvr>
                                    </p:animEffect>
                                    <p:anim calcmode="lin" valueType="num">
                                      <p:cBhvr>
                                        <p:cTn id="109"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10" dur="400" fill="hold"/>
                                        <p:tgtEl>
                                          <p:spTgt spid="28">
                                            <p:txEl>
                                              <p:pRg st="0" end="0"/>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200"/>
                                  </p:stCondLst>
                                  <p:childTnLst>
                                    <p:set>
                                      <p:cBhvr>
                                        <p:cTn id="112" dur="1" fill="hold">
                                          <p:stCondLst>
                                            <p:cond delay="0"/>
                                          </p:stCondLst>
                                        </p:cTn>
                                        <p:tgtEl>
                                          <p:spTgt spid="29">
                                            <p:txEl>
                                              <p:pRg st="0" end="0"/>
                                            </p:txEl>
                                          </p:spTgt>
                                        </p:tgtEl>
                                        <p:attrNameLst>
                                          <p:attrName>style.visibility</p:attrName>
                                        </p:attrNameLst>
                                      </p:cBhvr>
                                      <p:to>
                                        <p:strVal val="visible"/>
                                      </p:to>
                                    </p:set>
                                    <p:animEffect transition="in" filter="fade">
                                      <p:cBhvr>
                                        <p:cTn id="113" dur="400"/>
                                        <p:tgtEl>
                                          <p:spTgt spid="29">
                                            <p:txEl>
                                              <p:pRg st="0" end="0"/>
                                            </p:txEl>
                                          </p:spTgt>
                                        </p:tgtEl>
                                      </p:cBhvr>
                                    </p:animEffect>
                                    <p:anim calcmode="lin" valueType="num">
                                      <p:cBhvr>
                                        <p:cTn id="114"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200"/>
                                  </p:stCondLst>
                                  <p:childTnLst>
                                    <p:set>
                                      <p:cBhvr>
                                        <p:cTn id="117" dur="1" fill="hold">
                                          <p:stCondLst>
                                            <p:cond delay="0"/>
                                          </p:stCondLst>
                                        </p:cTn>
                                        <p:tgtEl>
                                          <p:spTgt spid="30">
                                            <p:txEl>
                                              <p:pRg st="0" end="0"/>
                                            </p:txEl>
                                          </p:spTgt>
                                        </p:tgtEl>
                                        <p:attrNameLst>
                                          <p:attrName>style.visibility</p:attrName>
                                        </p:attrNameLst>
                                      </p:cBhvr>
                                      <p:to>
                                        <p:strVal val="visible"/>
                                      </p:to>
                                    </p:set>
                                    <p:animEffect transition="in" filter="fade">
                                      <p:cBhvr>
                                        <p:cTn id="118" dur="400"/>
                                        <p:tgtEl>
                                          <p:spTgt spid="30">
                                            <p:txEl>
                                              <p:pRg st="0" end="0"/>
                                            </p:txEl>
                                          </p:spTgt>
                                        </p:tgtEl>
                                      </p:cBhvr>
                                    </p:animEffect>
                                    <p:anim calcmode="lin" valueType="num">
                                      <p:cBhvr>
                                        <p:cTn id="119"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20"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300"/>
                            </p:stCondLst>
                            <p:childTnLst>
                              <p:par>
                                <p:cTn id="122" presetID="42"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400"/>
                                        <p:tgtEl>
                                          <p:spTgt spid="66">
                                            <p:txEl>
                                              <p:pRg st="0" end="0"/>
                                            </p:txEl>
                                          </p:spTgt>
                                        </p:tgtEl>
                                      </p:cBhvr>
                                    </p:animEffect>
                                    <p:anim calcmode="lin" valueType="num">
                                      <p:cBhvr>
                                        <p:cTn id="125"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72">
                                            <p:txEl>
                                              <p:pRg st="0" end="0"/>
                                            </p:txEl>
                                          </p:spTgt>
                                        </p:tgtEl>
                                        <p:attrNameLst>
                                          <p:attrName>style.visibility</p:attrName>
                                        </p:attrNameLst>
                                      </p:cBhvr>
                                      <p:to>
                                        <p:strVal val="visible"/>
                                      </p:to>
                                    </p:set>
                                    <p:animEffect transition="in" filter="fade">
                                      <p:cBhvr>
                                        <p:cTn id="129" dur="400"/>
                                        <p:tgtEl>
                                          <p:spTgt spid="72">
                                            <p:txEl>
                                              <p:pRg st="0" end="0"/>
                                            </p:txEl>
                                          </p:spTgt>
                                        </p:tgtEl>
                                      </p:cBhvr>
                                    </p:animEffect>
                                    <p:anim calcmode="lin" valueType="num">
                                      <p:cBhvr>
                                        <p:cTn id="130"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3">
                                            <p:txEl>
                                              <p:pRg st="0" end="0"/>
                                            </p:txEl>
                                          </p:spTgt>
                                        </p:tgtEl>
                                        <p:attrNameLst>
                                          <p:attrName>style.visibility</p:attrName>
                                        </p:attrNameLst>
                                      </p:cBhvr>
                                      <p:to>
                                        <p:strVal val="visible"/>
                                      </p:to>
                                    </p:set>
                                    <p:animEffect transition="in" filter="fade">
                                      <p:cBhvr>
                                        <p:cTn id="134" dur="400"/>
                                        <p:tgtEl>
                                          <p:spTgt spid="73">
                                            <p:txEl>
                                              <p:pRg st="0" end="0"/>
                                            </p:txEl>
                                          </p:spTgt>
                                        </p:tgtEl>
                                      </p:cBhvr>
                                    </p:animEffect>
                                    <p:anim calcmode="lin" valueType="num">
                                      <p:cBhvr>
                                        <p:cTn id="135"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74">
                                            <p:txEl>
                                              <p:pRg st="0" end="0"/>
                                            </p:txEl>
                                          </p:spTgt>
                                        </p:tgtEl>
                                        <p:attrNameLst>
                                          <p:attrName>style.visibility</p:attrName>
                                        </p:attrNameLst>
                                      </p:cBhvr>
                                      <p:to>
                                        <p:strVal val="visible"/>
                                      </p:to>
                                    </p:set>
                                    <p:animEffect transition="in" filter="fade">
                                      <p:cBhvr>
                                        <p:cTn id="139" dur="400"/>
                                        <p:tgtEl>
                                          <p:spTgt spid="74">
                                            <p:txEl>
                                              <p:pRg st="0" end="0"/>
                                            </p:txEl>
                                          </p:spTgt>
                                        </p:tgtEl>
                                      </p:cBhvr>
                                    </p:animEffect>
                                    <p:anim calcmode="lin" valueType="num">
                                      <p:cBhvr>
                                        <p:cTn id="140"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7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87">
                                            <p:txEl>
                                              <p:pRg st="0" end="0"/>
                                            </p:txEl>
                                          </p:spTgt>
                                        </p:tgtEl>
                                        <p:attrNameLst>
                                          <p:attrName>style.visibility</p:attrName>
                                        </p:attrNameLst>
                                      </p:cBhvr>
                                      <p:to>
                                        <p:strVal val="visible"/>
                                      </p:to>
                                    </p:set>
                                    <p:animEffect transition="in" filter="fade">
                                      <p:cBhvr>
                                        <p:cTn id="144" dur="400"/>
                                        <p:tgtEl>
                                          <p:spTgt spid="87">
                                            <p:txEl>
                                              <p:pRg st="0" end="0"/>
                                            </p:txEl>
                                          </p:spTgt>
                                        </p:tgtEl>
                                      </p:cBhvr>
                                    </p:animEffect>
                                    <p:anim calcmode="lin" valueType="num">
                                      <p:cBhvr>
                                        <p:cTn id="145" dur="4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87">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200"/>
                                  </p:stCondLst>
                                  <p:childTnLst>
                                    <p:set>
                                      <p:cBhvr>
                                        <p:cTn id="148" dur="1" fill="hold">
                                          <p:stCondLst>
                                            <p:cond delay="0"/>
                                          </p:stCondLst>
                                        </p:cTn>
                                        <p:tgtEl>
                                          <p:spTgt spid="92">
                                            <p:txEl>
                                              <p:pRg st="0" end="0"/>
                                            </p:txEl>
                                          </p:spTgt>
                                        </p:tgtEl>
                                        <p:attrNameLst>
                                          <p:attrName>style.visibility</p:attrName>
                                        </p:attrNameLst>
                                      </p:cBhvr>
                                      <p:to>
                                        <p:strVal val="visible"/>
                                      </p:to>
                                    </p:set>
                                    <p:animEffect transition="in" filter="fade">
                                      <p:cBhvr>
                                        <p:cTn id="149" dur="400"/>
                                        <p:tgtEl>
                                          <p:spTgt spid="92">
                                            <p:txEl>
                                              <p:pRg st="0" end="0"/>
                                            </p:txEl>
                                          </p:spTgt>
                                        </p:tgtEl>
                                      </p:cBhvr>
                                    </p:animEffect>
                                    <p:anim calcmode="lin" valueType="num">
                                      <p:cBhvr>
                                        <p:cTn id="150"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51"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200"/>
                                  </p:stCondLst>
                                  <p:childTnLst>
                                    <p:set>
                                      <p:cBhvr>
                                        <p:cTn id="153" dur="1" fill="hold">
                                          <p:stCondLst>
                                            <p:cond delay="0"/>
                                          </p:stCondLst>
                                        </p:cTn>
                                        <p:tgtEl>
                                          <p:spTgt spid="93">
                                            <p:txEl>
                                              <p:pRg st="0" end="0"/>
                                            </p:txEl>
                                          </p:spTgt>
                                        </p:tgtEl>
                                        <p:attrNameLst>
                                          <p:attrName>style.visibility</p:attrName>
                                        </p:attrNameLst>
                                      </p:cBhvr>
                                      <p:to>
                                        <p:strVal val="visible"/>
                                      </p:to>
                                    </p:set>
                                    <p:animEffect transition="in" filter="fade">
                                      <p:cBhvr>
                                        <p:cTn id="154" dur="400"/>
                                        <p:tgtEl>
                                          <p:spTgt spid="93">
                                            <p:txEl>
                                              <p:pRg st="0" end="0"/>
                                            </p:txEl>
                                          </p:spTgt>
                                        </p:tgtEl>
                                      </p:cBhvr>
                                    </p:animEffect>
                                    <p:anim calcmode="lin" valueType="num">
                                      <p:cBhvr>
                                        <p:cTn id="155"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56"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200"/>
                                  </p:stCondLst>
                                  <p:childTnLst>
                                    <p:set>
                                      <p:cBhvr>
                                        <p:cTn id="158" dur="1" fill="hold">
                                          <p:stCondLst>
                                            <p:cond delay="0"/>
                                          </p:stCondLst>
                                        </p:cTn>
                                        <p:tgtEl>
                                          <p:spTgt spid="94">
                                            <p:txEl>
                                              <p:pRg st="0" end="0"/>
                                            </p:txEl>
                                          </p:spTgt>
                                        </p:tgtEl>
                                        <p:attrNameLst>
                                          <p:attrName>style.visibility</p:attrName>
                                        </p:attrNameLst>
                                      </p:cBhvr>
                                      <p:to>
                                        <p:strVal val="visible"/>
                                      </p:to>
                                    </p:set>
                                    <p:animEffect transition="in" filter="fade">
                                      <p:cBhvr>
                                        <p:cTn id="159" dur="400"/>
                                        <p:tgtEl>
                                          <p:spTgt spid="94">
                                            <p:txEl>
                                              <p:pRg st="0" end="0"/>
                                            </p:txEl>
                                          </p:spTgt>
                                        </p:tgtEl>
                                      </p:cBhvr>
                                    </p:animEffect>
                                    <p:anim calcmode="lin" valueType="num">
                                      <p:cBhvr>
                                        <p:cTn id="160"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61" dur="400" fill="hold"/>
                                        <p:tgtEl>
                                          <p:spTgt spid="94">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200"/>
                                  </p:stCondLst>
                                  <p:childTnLst>
                                    <p:set>
                                      <p:cBhvr>
                                        <p:cTn id="163" dur="1" fill="hold">
                                          <p:stCondLst>
                                            <p:cond delay="0"/>
                                          </p:stCondLst>
                                        </p:cTn>
                                        <p:tgtEl>
                                          <p:spTgt spid="103">
                                            <p:txEl>
                                              <p:pRg st="0" end="0"/>
                                            </p:txEl>
                                          </p:spTgt>
                                        </p:tgtEl>
                                        <p:attrNameLst>
                                          <p:attrName>style.visibility</p:attrName>
                                        </p:attrNameLst>
                                      </p:cBhvr>
                                      <p:to>
                                        <p:strVal val="visible"/>
                                      </p:to>
                                    </p:set>
                                    <p:animEffect transition="in" filter="fade">
                                      <p:cBhvr>
                                        <p:cTn id="164" dur="400"/>
                                        <p:tgtEl>
                                          <p:spTgt spid="103">
                                            <p:txEl>
                                              <p:pRg st="0" end="0"/>
                                            </p:txEl>
                                          </p:spTgt>
                                        </p:tgtEl>
                                      </p:cBhvr>
                                    </p:animEffect>
                                    <p:anim calcmode="lin" valueType="num">
                                      <p:cBhvr>
                                        <p:cTn id="165"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66"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200"/>
                                  </p:stCondLst>
                                  <p:childTnLst>
                                    <p:set>
                                      <p:cBhvr>
                                        <p:cTn id="168" dur="1" fill="hold">
                                          <p:stCondLst>
                                            <p:cond delay="0"/>
                                          </p:stCondLst>
                                        </p:cTn>
                                        <p:tgtEl>
                                          <p:spTgt spid="107">
                                            <p:txEl>
                                              <p:pRg st="0" end="0"/>
                                            </p:txEl>
                                          </p:spTgt>
                                        </p:tgtEl>
                                        <p:attrNameLst>
                                          <p:attrName>style.visibility</p:attrName>
                                        </p:attrNameLst>
                                      </p:cBhvr>
                                      <p:to>
                                        <p:strVal val="visible"/>
                                      </p:to>
                                    </p:set>
                                    <p:animEffect transition="in" filter="fade">
                                      <p:cBhvr>
                                        <p:cTn id="169" dur="400"/>
                                        <p:tgtEl>
                                          <p:spTgt spid="107">
                                            <p:txEl>
                                              <p:pRg st="0" end="0"/>
                                            </p:txEl>
                                          </p:spTgt>
                                        </p:tgtEl>
                                      </p:cBhvr>
                                    </p:animEffect>
                                    <p:anim calcmode="lin" valueType="num">
                                      <p:cBhvr>
                                        <p:cTn id="170"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71"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200"/>
                                  </p:stCondLst>
                                  <p:childTnLst>
                                    <p:set>
                                      <p:cBhvr>
                                        <p:cTn id="173" dur="1" fill="hold">
                                          <p:stCondLst>
                                            <p:cond delay="0"/>
                                          </p:stCondLst>
                                        </p:cTn>
                                        <p:tgtEl>
                                          <p:spTgt spid="108">
                                            <p:txEl>
                                              <p:pRg st="0" end="0"/>
                                            </p:txEl>
                                          </p:spTgt>
                                        </p:tgtEl>
                                        <p:attrNameLst>
                                          <p:attrName>style.visibility</p:attrName>
                                        </p:attrNameLst>
                                      </p:cBhvr>
                                      <p:to>
                                        <p:strVal val="visible"/>
                                      </p:to>
                                    </p:set>
                                    <p:animEffect transition="in" filter="fade">
                                      <p:cBhvr>
                                        <p:cTn id="174" dur="400"/>
                                        <p:tgtEl>
                                          <p:spTgt spid="108">
                                            <p:txEl>
                                              <p:pRg st="0" end="0"/>
                                            </p:txEl>
                                          </p:spTgt>
                                        </p:tgtEl>
                                      </p:cBhvr>
                                    </p:animEffect>
                                    <p:anim calcmode="lin" valueType="num">
                                      <p:cBhvr>
                                        <p:cTn id="175"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76"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200"/>
                                  </p:stCondLst>
                                  <p:childTnLst>
                                    <p:set>
                                      <p:cBhvr>
                                        <p:cTn id="178" dur="1" fill="hold">
                                          <p:stCondLst>
                                            <p:cond delay="0"/>
                                          </p:stCondLst>
                                        </p:cTn>
                                        <p:tgtEl>
                                          <p:spTgt spid="109">
                                            <p:txEl>
                                              <p:pRg st="0" end="0"/>
                                            </p:txEl>
                                          </p:spTgt>
                                        </p:tgtEl>
                                        <p:attrNameLst>
                                          <p:attrName>style.visibility</p:attrName>
                                        </p:attrNameLst>
                                      </p:cBhvr>
                                      <p:to>
                                        <p:strVal val="visible"/>
                                      </p:to>
                                    </p:set>
                                    <p:animEffect transition="in" filter="fade">
                                      <p:cBhvr>
                                        <p:cTn id="179" dur="400"/>
                                        <p:tgtEl>
                                          <p:spTgt spid="109">
                                            <p:txEl>
                                              <p:pRg st="0" end="0"/>
                                            </p:txEl>
                                          </p:spTgt>
                                        </p:tgtEl>
                                      </p:cBhvr>
                                    </p:animEffect>
                                    <p:anim calcmode="lin" valueType="num">
                                      <p:cBhvr>
                                        <p:cTn id="180" dur="4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181" dur="400" fill="hold"/>
                                        <p:tgtEl>
                                          <p:spTgt spid="109">
                                            <p:txEl>
                                              <p:pRg st="0" end="0"/>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200"/>
                                  </p:stCondLst>
                                  <p:childTnLst>
                                    <p:set>
                                      <p:cBhvr>
                                        <p:cTn id="183" dur="1" fill="hold">
                                          <p:stCondLst>
                                            <p:cond delay="0"/>
                                          </p:stCondLst>
                                        </p:cTn>
                                        <p:tgtEl>
                                          <p:spTgt spid="114">
                                            <p:txEl>
                                              <p:pRg st="0" end="0"/>
                                            </p:txEl>
                                          </p:spTgt>
                                        </p:tgtEl>
                                        <p:attrNameLst>
                                          <p:attrName>style.visibility</p:attrName>
                                        </p:attrNameLst>
                                      </p:cBhvr>
                                      <p:to>
                                        <p:strVal val="visible"/>
                                      </p:to>
                                    </p:set>
                                    <p:animEffect transition="in" filter="fade">
                                      <p:cBhvr>
                                        <p:cTn id="184" dur="400"/>
                                        <p:tgtEl>
                                          <p:spTgt spid="114">
                                            <p:txEl>
                                              <p:pRg st="0" end="0"/>
                                            </p:txEl>
                                          </p:spTgt>
                                        </p:tgtEl>
                                      </p:cBhvr>
                                    </p:animEffect>
                                    <p:anim calcmode="lin" valueType="num">
                                      <p:cBhvr>
                                        <p:cTn id="185"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186"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200"/>
                                  </p:stCondLst>
                                  <p:childTnLst>
                                    <p:set>
                                      <p:cBhvr>
                                        <p:cTn id="188" dur="1" fill="hold">
                                          <p:stCondLst>
                                            <p:cond delay="0"/>
                                          </p:stCondLst>
                                        </p:cTn>
                                        <p:tgtEl>
                                          <p:spTgt spid="117">
                                            <p:txEl>
                                              <p:pRg st="0" end="0"/>
                                            </p:txEl>
                                          </p:spTgt>
                                        </p:tgtEl>
                                        <p:attrNameLst>
                                          <p:attrName>style.visibility</p:attrName>
                                        </p:attrNameLst>
                                      </p:cBhvr>
                                      <p:to>
                                        <p:strVal val="visible"/>
                                      </p:to>
                                    </p:set>
                                    <p:animEffect transition="in" filter="fade">
                                      <p:cBhvr>
                                        <p:cTn id="189" dur="400"/>
                                        <p:tgtEl>
                                          <p:spTgt spid="117">
                                            <p:txEl>
                                              <p:pRg st="0" end="0"/>
                                            </p:txEl>
                                          </p:spTgt>
                                        </p:tgtEl>
                                      </p:cBhvr>
                                    </p:animEffect>
                                    <p:anim calcmode="lin" valueType="num">
                                      <p:cBhvr>
                                        <p:cTn id="190" dur="400" fill="hold"/>
                                        <p:tgtEl>
                                          <p:spTgt spid="117">
                                            <p:txEl>
                                              <p:pRg st="0" end="0"/>
                                            </p:txEl>
                                          </p:spTgt>
                                        </p:tgtEl>
                                        <p:attrNameLst>
                                          <p:attrName>ppt_x</p:attrName>
                                        </p:attrNameLst>
                                      </p:cBhvr>
                                      <p:tavLst>
                                        <p:tav tm="0">
                                          <p:val>
                                            <p:strVal val="#ppt_x"/>
                                          </p:val>
                                        </p:tav>
                                        <p:tav tm="100000">
                                          <p:val>
                                            <p:strVal val="#ppt_x"/>
                                          </p:val>
                                        </p:tav>
                                      </p:tavLst>
                                    </p:anim>
                                    <p:anim calcmode="lin" valueType="num">
                                      <p:cBhvr>
                                        <p:cTn id="191" dur="400" fill="hold"/>
                                        <p:tgtEl>
                                          <p:spTgt spid="117">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200"/>
                                  </p:stCondLst>
                                  <p:childTnLst>
                                    <p:set>
                                      <p:cBhvr>
                                        <p:cTn id="193" dur="1" fill="hold">
                                          <p:stCondLst>
                                            <p:cond delay="0"/>
                                          </p:stCondLst>
                                        </p:cTn>
                                        <p:tgtEl>
                                          <p:spTgt spid="118">
                                            <p:txEl>
                                              <p:pRg st="0" end="0"/>
                                            </p:txEl>
                                          </p:spTgt>
                                        </p:tgtEl>
                                        <p:attrNameLst>
                                          <p:attrName>style.visibility</p:attrName>
                                        </p:attrNameLst>
                                      </p:cBhvr>
                                      <p:to>
                                        <p:strVal val="visible"/>
                                      </p:to>
                                    </p:set>
                                    <p:animEffect transition="in" filter="fade">
                                      <p:cBhvr>
                                        <p:cTn id="194" dur="400"/>
                                        <p:tgtEl>
                                          <p:spTgt spid="118">
                                            <p:txEl>
                                              <p:pRg st="0" end="0"/>
                                            </p:txEl>
                                          </p:spTgt>
                                        </p:tgtEl>
                                      </p:cBhvr>
                                    </p:animEffect>
                                    <p:anim calcmode="lin" valueType="num">
                                      <p:cBhvr>
                                        <p:cTn id="195" dur="4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196" dur="400" fill="hold"/>
                                        <p:tgtEl>
                                          <p:spTgt spid="118">
                                            <p:txEl>
                                              <p:pRg st="0" end="0"/>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200"/>
                                  </p:stCondLst>
                                  <p:childTnLst>
                                    <p:set>
                                      <p:cBhvr>
                                        <p:cTn id="198" dur="1" fill="hold">
                                          <p:stCondLst>
                                            <p:cond delay="0"/>
                                          </p:stCondLst>
                                        </p:cTn>
                                        <p:tgtEl>
                                          <p:spTgt spid="119">
                                            <p:txEl>
                                              <p:pRg st="0" end="0"/>
                                            </p:txEl>
                                          </p:spTgt>
                                        </p:tgtEl>
                                        <p:attrNameLst>
                                          <p:attrName>style.visibility</p:attrName>
                                        </p:attrNameLst>
                                      </p:cBhvr>
                                      <p:to>
                                        <p:strVal val="visible"/>
                                      </p:to>
                                    </p:set>
                                    <p:animEffect transition="in" filter="fade">
                                      <p:cBhvr>
                                        <p:cTn id="199" dur="400"/>
                                        <p:tgtEl>
                                          <p:spTgt spid="119">
                                            <p:txEl>
                                              <p:pRg st="0" end="0"/>
                                            </p:txEl>
                                          </p:spTgt>
                                        </p:tgtEl>
                                      </p:cBhvr>
                                    </p:animEffect>
                                    <p:anim calcmode="lin" valueType="num">
                                      <p:cBhvr>
                                        <p:cTn id="200" dur="4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201" dur="400" fill="hold"/>
                                        <p:tgtEl>
                                          <p:spTgt spid="119">
                                            <p:txEl>
                                              <p:pRg st="0" end="0"/>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200"/>
                                  </p:stCondLst>
                                  <p:childTnLst>
                                    <p:set>
                                      <p:cBhvr>
                                        <p:cTn id="203" dur="1" fill="hold">
                                          <p:stCondLst>
                                            <p:cond delay="0"/>
                                          </p:stCondLst>
                                        </p:cTn>
                                        <p:tgtEl>
                                          <p:spTgt spid="120">
                                            <p:txEl>
                                              <p:pRg st="0" end="0"/>
                                            </p:txEl>
                                          </p:spTgt>
                                        </p:tgtEl>
                                        <p:attrNameLst>
                                          <p:attrName>style.visibility</p:attrName>
                                        </p:attrNameLst>
                                      </p:cBhvr>
                                      <p:to>
                                        <p:strVal val="visible"/>
                                      </p:to>
                                    </p:set>
                                    <p:animEffect transition="in" filter="fade">
                                      <p:cBhvr>
                                        <p:cTn id="204" dur="400"/>
                                        <p:tgtEl>
                                          <p:spTgt spid="120">
                                            <p:txEl>
                                              <p:pRg st="0" end="0"/>
                                            </p:txEl>
                                          </p:spTgt>
                                        </p:tgtEl>
                                      </p:cBhvr>
                                    </p:animEffect>
                                    <p:anim calcmode="lin" valueType="num">
                                      <p:cBhvr>
                                        <p:cTn id="205" dur="400" fill="hold"/>
                                        <p:tgtEl>
                                          <p:spTgt spid="120">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400"/>
                        <p:tgtEl>
                          <p:spTgt spid="87"/>
                        </p:tgtEl>
                      </p:cBhvr>
                    </p:animEffect>
                    <p:anim calcmode="lin" valueType="num">
                      <p:cBhvr>
                        <p:cTn dur="400" fill="hold"/>
                        <p:tgtEl>
                          <p:spTgt spid="87"/>
                        </p:tgtEl>
                        <p:attrNameLst>
                          <p:attrName>ppt_x</p:attrName>
                        </p:attrNameLst>
                      </p:cBhvr>
                      <p:tavLst>
                        <p:tav tm="0">
                          <p:val>
                            <p:strVal val="#ppt_x"/>
                          </p:val>
                        </p:tav>
                        <p:tav tm="100000">
                          <p:val>
                            <p:strVal val="#ppt_x"/>
                          </p:val>
                        </p:tav>
                      </p:tavLst>
                    </p:anim>
                    <p:anim calcmode="lin" valueType="num">
                      <p:cBhvr>
                        <p:cTn dur="400" fill="hold"/>
                        <p:tgtEl>
                          <p:spTgt spid="87"/>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09" grpId="0" build="p">
        <p:tmplLst>
          <p:tmpl lvl="1">
            <p:tnLst>
              <p:par>
                <p:cTn presetID="42" presetClass="entr" presetSubtype="0" fill="hold" nodeType="withEffect">
                  <p:stCondLst>
                    <p:cond delay="200"/>
                  </p:stCondLst>
                  <p:childTnLst>
                    <p:set>
                      <p:cBhvr>
                        <p:cTn dur="1" fill="hold">
                          <p:stCondLst>
                            <p:cond delay="0"/>
                          </p:stCondLst>
                        </p:cTn>
                        <p:tgtEl>
                          <p:spTgt spid="109"/>
                        </p:tgtEl>
                        <p:attrNameLst>
                          <p:attrName>style.visibility</p:attrName>
                        </p:attrNameLst>
                      </p:cBhvr>
                      <p:to>
                        <p:strVal val="visible"/>
                      </p:to>
                    </p:set>
                    <p:animEffect transition="in" filter="fade">
                      <p:cBhvr>
                        <p:cTn dur="400"/>
                        <p:tgtEl>
                          <p:spTgt spid="109"/>
                        </p:tgtEl>
                      </p:cBhvr>
                    </p:animEffect>
                    <p:anim calcmode="lin" valueType="num">
                      <p:cBhvr>
                        <p:cTn dur="400" fill="hold"/>
                        <p:tgtEl>
                          <p:spTgt spid="109"/>
                        </p:tgtEl>
                        <p:attrNameLst>
                          <p:attrName>ppt_x</p:attrName>
                        </p:attrNameLst>
                      </p:cBhvr>
                      <p:tavLst>
                        <p:tav tm="0">
                          <p:val>
                            <p:strVal val="#ppt_x"/>
                          </p:val>
                        </p:tav>
                        <p:tav tm="100000">
                          <p:val>
                            <p:strVal val="#ppt_x"/>
                          </p:val>
                        </p:tav>
                      </p:tavLst>
                    </p:anim>
                    <p:anim calcmode="lin" valueType="num">
                      <p:cBhvr>
                        <p:cTn dur="400" fill="hold"/>
                        <p:tgtEl>
                          <p:spTgt spid="109"/>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7" grpId="0" build="p">
        <p:tmplLst>
          <p:tmpl lvl="1">
            <p:tnLst>
              <p:par>
                <p:cTn presetID="42" presetClass="entr" presetSubtype="0"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Effect transition="in" filter="fade">
                      <p:cBhvr>
                        <p:cTn dur="400"/>
                        <p:tgtEl>
                          <p:spTgt spid="117"/>
                        </p:tgtEl>
                      </p:cBhvr>
                    </p:animEffect>
                    <p:anim calcmode="lin" valueType="num">
                      <p:cBhvr>
                        <p:cTn dur="400" fill="hold"/>
                        <p:tgtEl>
                          <p:spTgt spid="117"/>
                        </p:tgtEl>
                        <p:attrNameLst>
                          <p:attrName>ppt_x</p:attrName>
                        </p:attrNameLst>
                      </p:cBhvr>
                      <p:tavLst>
                        <p:tav tm="0">
                          <p:val>
                            <p:strVal val="#ppt_x"/>
                          </p:val>
                        </p:tav>
                        <p:tav tm="100000">
                          <p:val>
                            <p:strVal val="#ppt_x"/>
                          </p:val>
                        </p:tav>
                      </p:tavLst>
                    </p:anim>
                    <p:anim calcmode="lin" valueType="num">
                      <p:cBhvr>
                        <p:cTn dur="400" fill="hold"/>
                        <p:tgtEl>
                          <p:spTgt spid="117"/>
                        </p:tgtEl>
                        <p:attrNameLst>
                          <p:attrName>ppt_y</p:attrName>
                        </p:attrNameLst>
                      </p:cBhvr>
                      <p:tavLst>
                        <p:tav tm="0">
                          <p:val>
                            <p:strVal val="#ppt_y+.1"/>
                          </p:val>
                        </p:tav>
                        <p:tav tm="100000">
                          <p:val>
                            <p:strVal val="#ppt_y"/>
                          </p:val>
                        </p:tav>
                      </p:tavLst>
                    </p:anim>
                  </p:childTnLst>
                </p:cTn>
              </p:par>
            </p:tnLst>
          </p:tmpl>
        </p:tmplLst>
      </p:bldP>
      <p:bldP spid="118" grpId="0" build="p">
        <p:tmplLst>
          <p:tmpl lvl="1">
            <p:tnLst>
              <p:par>
                <p:cTn presetID="42" presetClass="entr" presetSubtype="0"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Effect transition="in" filter="fade">
                      <p:cBhvr>
                        <p:cTn dur="400"/>
                        <p:tgtEl>
                          <p:spTgt spid="118"/>
                        </p:tgtEl>
                      </p:cBhvr>
                    </p:animEffect>
                    <p:anim calcmode="lin" valueType="num">
                      <p:cBhvr>
                        <p:cTn dur="400" fill="hold"/>
                        <p:tgtEl>
                          <p:spTgt spid="118"/>
                        </p:tgtEl>
                        <p:attrNameLst>
                          <p:attrName>ppt_x</p:attrName>
                        </p:attrNameLst>
                      </p:cBhvr>
                      <p:tavLst>
                        <p:tav tm="0">
                          <p:val>
                            <p:strVal val="#ppt_x"/>
                          </p:val>
                        </p:tav>
                        <p:tav tm="100000">
                          <p:val>
                            <p:strVal val="#ppt_x"/>
                          </p:val>
                        </p:tav>
                      </p:tavLst>
                    </p:anim>
                    <p:anim calcmode="lin" valueType="num">
                      <p:cBhvr>
                        <p:cTn dur="400" fill="hold"/>
                        <p:tgtEl>
                          <p:spTgt spid="118"/>
                        </p:tgtEl>
                        <p:attrNameLst>
                          <p:attrName>ppt_y</p:attrName>
                        </p:attrNameLst>
                      </p:cBhvr>
                      <p:tavLst>
                        <p:tav tm="0">
                          <p:val>
                            <p:strVal val="#ppt_y+.1"/>
                          </p:val>
                        </p:tav>
                        <p:tav tm="100000">
                          <p:val>
                            <p:strVal val="#ppt_y"/>
                          </p:val>
                        </p:tav>
                      </p:tavLst>
                    </p:anim>
                  </p:childTnLst>
                </p:cTn>
              </p:par>
            </p:tnLst>
          </p:tmpl>
        </p:tmplLst>
      </p:bldP>
      <p:bldP spid="119" grpId="0" build="p">
        <p:tmplLst>
          <p:tmpl lvl="1">
            <p:tnLst>
              <p:par>
                <p:cTn presetID="42" presetClass="entr" presetSubtype="0"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Effect transition="in" filter="fade">
                      <p:cBhvr>
                        <p:cTn dur="400"/>
                        <p:tgtEl>
                          <p:spTgt spid="119"/>
                        </p:tgtEl>
                      </p:cBhvr>
                    </p:animEffect>
                    <p:anim calcmode="lin" valueType="num">
                      <p:cBhvr>
                        <p:cTn dur="400" fill="hold"/>
                        <p:tgtEl>
                          <p:spTgt spid="119"/>
                        </p:tgtEl>
                        <p:attrNameLst>
                          <p:attrName>ppt_x</p:attrName>
                        </p:attrNameLst>
                      </p:cBhvr>
                      <p:tavLst>
                        <p:tav tm="0">
                          <p:val>
                            <p:strVal val="#ppt_x"/>
                          </p:val>
                        </p:tav>
                        <p:tav tm="100000">
                          <p:val>
                            <p:strVal val="#ppt_x"/>
                          </p:val>
                        </p:tav>
                      </p:tavLst>
                    </p:anim>
                    <p:anim calcmode="lin" valueType="num">
                      <p:cBhvr>
                        <p:cTn dur="400" fill="hold"/>
                        <p:tgtEl>
                          <p:spTgt spid="119"/>
                        </p:tgtEl>
                        <p:attrNameLst>
                          <p:attrName>ppt_y</p:attrName>
                        </p:attrNameLst>
                      </p:cBhvr>
                      <p:tavLst>
                        <p:tav tm="0">
                          <p:val>
                            <p:strVal val="#ppt_y+.1"/>
                          </p:val>
                        </p:tav>
                        <p:tav tm="100000">
                          <p:val>
                            <p:strVal val="#ppt_y"/>
                          </p:val>
                        </p:tav>
                      </p:tavLst>
                    </p:anim>
                  </p:childTnLst>
                </p:cTn>
              </p:par>
            </p:tnLst>
          </p:tmpl>
        </p:tmplLst>
      </p:bldP>
      <p:bldP spid="120" grpId="0" build="p">
        <p:tmplLst>
          <p:tmpl lvl="1">
            <p:tnLst>
              <p:par>
                <p:cTn presetID="42" presetClass="entr" presetSubtype="0" fill="hold" nodeType="withEffect">
                  <p:stCondLst>
                    <p:cond delay="200"/>
                  </p:stCondLst>
                  <p:childTnLst>
                    <p:set>
                      <p:cBhvr>
                        <p:cTn dur="1" fill="hold">
                          <p:stCondLst>
                            <p:cond delay="0"/>
                          </p:stCondLst>
                        </p:cTn>
                        <p:tgtEl>
                          <p:spTgt spid="120"/>
                        </p:tgtEl>
                        <p:attrNameLst>
                          <p:attrName>style.visibility</p:attrName>
                        </p:attrNameLst>
                      </p:cBhvr>
                      <p:to>
                        <p:strVal val="visible"/>
                      </p:to>
                    </p:set>
                    <p:animEffect transition="in" filter="fade">
                      <p:cBhvr>
                        <p:cTn dur="400"/>
                        <p:tgtEl>
                          <p:spTgt spid="120"/>
                        </p:tgtEl>
                      </p:cBhvr>
                    </p:animEffect>
                    <p:anim calcmode="lin" valueType="num">
                      <p:cBhvr>
                        <p:cTn dur="400" fill="hold"/>
                        <p:tgtEl>
                          <p:spTgt spid="120"/>
                        </p:tgtEl>
                        <p:attrNameLst>
                          <p:attrName>ppt_x</p:attrName>
                        </p:attrNameLst>
                      </p:cBhvr>
                      <p:tavLst>
                        <p:tav tm="0">
                          <p:val>
                            <p:strVal val="#ppt_x"/>
                          </p:val>
                        </p:tav>
                        <p:tav tm="100000">
                          <p:val>
                            <p:strVal val="#ppt_x"/>
                          </p:val>
                        </p:tav>
                      </p:tavLst>
                    </p:anim>
                    <p:anim calcmode="lin" valueType="num">
                      <p:cBhvr>
                        <p:cTn dur="400" fill="hold"/>
                        <p:tgtEl>
                          <p:spTgt spid="1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1" name="Shape 201"/>
          <p:cNvSpPr txBox="1">
            <a:spLocks noGrp="1"/>
          </p:cNvSpPr>
          <p:nvPr>
            <p:ph type="body" idx="1"/>
          </p:nvPr>
        </p:nvSpPr>
        <p:spPr>
          <a:xfrm>
            <a:off x="1131500"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2" name="Shape 202"/>
          <p:cNvSpPr txBox="1">
            <a:spLocks noGrp="1"/>
          </p:cNvSpPr>
          <p:nvPr>
            <p:ph type="body" idx="2"/>
          </p:nvPr>
        </p:nvSpPr>
        <p:spPr>
          <a:xfrm>
            <a:off x="4672562"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3" name="Shape 203"/>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4" name="Shape 204"/>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5" name="Shape 205"/>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08" name="Shape 208"/>
          <p:cNvGrpSpPr/>
          <p:nvPr/>
        </p:nvGrpSpPr>
        <p:grpSpPr>
          <a:xfrm>
            <a:off x="-9525" y="4462475"/>
            <a:ext cx="9167825" cy="595300"/>
            <a:chOff x="-9525" y="4462475"/>
            <a:chExt cx="9167825" cy="595300"/>
          </a:xfrm>
        </p:grpSpPr>
        <p:sp>
          <p:nvSpPr>
            <p:cNvPr id="209" name="Shape 20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1" name="Shape 21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2" name="Shape 212"/>
          <p:cNvGrpSpPr/>
          <p:nvPr/>
        </p:nvGrpSpPr>
        <p:grpSpPr>
          <a:xfrm>
            <a:off x="-42837" y="4443487"/>
            <a:ext cx="9229574" cy="642787"/>
            <a:chOff x="-42837" y="4443487"/>
            <a:chExt cx="9229574" cy="642787"/>
          </a:xfrm>
        </p:grpSpPr>
        <p:sp>
          <p:nvSpPr>
            <p:cNvPr id="213" name="Shape 21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38" name="Shape 238"/>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40772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4" name="Shape 244"/>
          <p:cNvSpPr txBox="1">
            <a:spLocks noGrp="1"/>
          </p:cNvSpPr>
          <p:nvPr>
            <p:ph type="body" idx="1"/>
          </p:nvPr>
        </p:nvSpPr>
        <p:spPr>
          <a:xfrm>
            <a:off x="70590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5" name="Shape 245"/>
          <p:cNvSpPr txBox="1">
            <a:spLocks noGrp="1"/>
          </p:cNvSpPr>
          <p:nvPr>
            <p:ph type="body" idx="2"/>
          </p:nvPr>
        </p:nvSpPr>
        <p:spPr>
          <a:xfrm>
            <a:off x="3304125"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6" name="Shape 246"/>
          <p:cNvSpPr txBox="1">
            <a:spLocks noGrp="1"/>
          </p:cNvSpPr>
          <p:nvPr>
            <p:ph type="body" idx="3"/>
          </p:nvPr>
        </p:nvSpPr>
        <p:spPr>
          <a:xfrm>
            <a:off x="590235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7" name="Shape 247"/>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48" name="Shape 248"/>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49" name="Shape 249"/>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52" name="Shape 252"/>
          <p:cNvGrpSpPr/>
          <p:nvPr/>
        </p:nvGrpSpPr>
        <p:grpSpPr>
          <a:xfrm>
            <a:off x="-9525" y="4462475"/>
            <a:ext cx="9167825" cy="595300"/>
            <a:chOff x="-9525" y="4462475"/>
            <a:chExt cx="9167825" cy="595300"/>
          </a:xfrm>
        </p:grpSpPr>
        <p:sp>
          <p:nvSpPr>
            <p:cNvPr id="253" name="Shape 25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54" name="Shape 25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55" name="Shape 25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56" name="Shape 256"/>
          <p:cNvGrpSpPr/>
          <p:nvPr/>
        </p:nvGrpSpPr>
        <p:grpSpPr>
          <a:xfrm>
            <a:off x="-42837" y="4443487"/>
            <a:ext cx="9229574" cy="642787"/>
            <a:chOff x="-42837" y="4443487"/>
            <a:chExt cx="9229574" cy="642787"/>
          </a:xfrm>
        </p:grpSpPr>
        <p:sp>
          <p:nvSpPr>
            <p:cNvPr id="257" name="Shape 257"/>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6" name="Shape 276"/>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9" name="Shape 279"/>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0" name="Shape 280"/>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82" name="Shape 282"/>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515112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8" name="Shape 28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89" name="Shape 28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0" name="Shape 29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93" name="Shape 293"/>
          <p:cNvGrpSpPr/>
          <p:nvPr/>
        </p:nvGrpSpPr>
        <p:grpSpPr>
          <a:xfrm>
            <a:off x="-9525" y="4462475"/>
            <a:ext cx="9167825" cy="595300"/>
            <a:chOff x="-9525" y="4462475"/>
            <a:chExt cx="9167825" cy="595300"/>
          </a:xfrm>
        </p:grpSpPr>
        <p:sp>
          <p:nvSpPr>
            <p:cNvPr id="294" name="Shape 29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95" name="Shape 29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96" name="Shape 29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97" name="Shape 297"/>
          <p:cNvGrpSpPr/>
          <p:nvPr/>
        </p:nvGrpSpPr>
        <p:grpSpPr>
          <a:xfrm>
            <a:off x="-42837" y="4443487"/>
            <a:ext cx="9229574" cy="642787"/>
            <a:chOff x="-42837" y="4443487"/>
            <a:chExt cx="9229574" cy="642787"/>
          </a:xfrm>
        </p:grpSpPr>
        <p:sp>
          <p:nvSpPr>
            <p:cNvPr id="298" name="Shape 29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99" name="Shape 29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2" name="Shape 30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3" name="Shape 30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4" name="Shape 30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5" name="Shape 30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6" name="Shape 30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7" name="Shape 30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8" name="Shape 30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1" name="Shape 31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2" name="Shape 31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3" name="Shape 31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4" name="Shape 31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5" name="Shape 31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6" name="Shape 31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8" name="Shape 31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0" name="Shape 32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323" name="Shape 32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5" name="Shape 32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6121088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aption">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457200" y="3852828"/>
            <a:ext cx="8229600" cy="519599"/>
          </a:xfrm>
          <a:prstGeom prst="rect">
            <a:avLst/>
          </a:prstGeom>
        </p:spPr>
        <p:txBody>
          <a:bodyPr lIns="91425" tIns="91425" rIns="91425" bIns="91425" anchor="t" anchorCtr="0"/>
          <a:lstStyle>
            <a:lvl1pPr lvl="0" algn="ctr">
              <a:spcBef>
                <a:spcPts val="360"/>
              </a:spcBef>
              <a:buClr>
                <a:srgbClr val="00CEF6"/>
              </a:buClr>
              <a:buSzPct val="100000"/>
              <a:buNone/>
              <a:defRPr sz="1400">
                <a:solidFill>
                  <a:srgbClr val="00CEF6"/>
                </a:solidFill>
              </a:defRPr>
            </a:lvl1pPr>
          </a:lstStyle>
          <a:p>
            <a:endParaRPr/>
          </a:p>
        </p:txBody>
      </p:sp>
      <p:sp>
        <p:nvSpPr>
          <p:cNvPr id="329" name="Shape 32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30" name="Shape 33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1" name="Shape 33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34" name="Shape 334"/>
          <p:cNvGrpSpPr/>
          <p:nvPr/>
        </p:nvGrpSpPr>
        <p:grpSpPr>
          <a:xfrm>
            <a:off x="-9525" y="4462475"/>
            <a:ext cx="9167825" cy="595300"/>
            <a:chOff x="-9525" y="4462475"/>
            <a:chExt cx="9167825" cy="595300"/>
          </a:xfrm>
        </p:grpSpPr>
        <p:sp>
          <p:nvSpPr>
            <p:cNvPr id="335" name="Shape 33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36" name="Shape 33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37" name="Shape 33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38" name="Shape 338"/>
          <p:cNvGrpSpPr/>
          <p:nvPr/>
        </p:nvGrpSpPr>
        <p:grpSpPr>
          <a:xfrm>
            <a:off x="-42837" y="4443487"/>
            <a:ext cx="9229574" cy="642787"/>
            <a:chOff x="-42837" y="4443487"/>
            <a:chExt cx="9229574" cy="642787"/>
          </a:xfrm>
        </p:grpSpPr>
        <p:sp>
          <p:nvSpPr>
            <p:cNvPr id="339" name="Shape 33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6" name="Shape 35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7" name="Shape 35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8" name="Shape 35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9" name="Shape 35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0" name="Shape 36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1" name="Shape 36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2" name="Shape 36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3" name="Shape 36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364" name="Shape 36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470330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1217348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448"/>
        <p:cNvGrpSpPr/>
        <p:nvPr/>
      </p:nvGrpSpPr>
      <p:grpSpPr>
        <a:xfrm>
          <a:off x="0" y="0"/>
          <a:ext cx="0" cy="0"/>
          <a:chOff x="0" y="0"/>
          <a:chExt cx="0" cy="0"/>
        </a:xfrm>
      </p:grpSpPr>
    </p:spTree>
    <p:extLst>
      <p:ext uri="{BB962C8B-B14F-4D97-AF65-F5344CB8AC3E}">
        <p14:creationId xmlns:p14="http://schemas.microsoft.com/office/powerpoint/2010/main" val="43141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Left text">
    <p:spTree>
      <p:nvGrpSpPr>
        <p:cNvPr id="1" name=""/>
        <p:cNvGrpSpPr/>
        <p:nvPr/>
      </p:nvGrpSpPr>
      <p:grpSpPr>
        <a:xfrm>
          <a:off x="0" y="0"/>
          <a:ext cx="0" cy="0"/>
          <a:chOff x="0" y="0"/>
          <a:chExt cx="0" cy="0"/>
        </a:xfrm>
      </p:grpSpPr>
      <p:sp>
        <p:nvSpPr>
          <p:cNvPr id="49" name="Isosceles Triangle 48"/>
          <p:cNvSpPr/>
          <p:nvPr userDrawn="1"/>
        </p:nvSpPr>
        <p:spPr>
          <a:xfrm rot="16200000">
            <a:off x="8551475" y="-30012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8551475" y="1831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8551475" y="34042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8551475" y="66252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4" name="Isosceles Triangle 53"/>
          <p:cNvSpPr/>
          <p:nvPr userDrawn="1"/>
        </p:nvSpPr>
        <p:spPr>
          <a:xfrm rot="5400000">
            <a:off x="7934424" y="-30996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16200000">
            <a:off x="7934424" y="848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7934424" y="32692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7947124" y="64903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7947124" y="97113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16200000">
            <a:off x="7330073" y="-30012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5400000">
            <a:off x="7330073" y="1831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7330073" y="34042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5400000">
            <a:off x="7342773" y="66252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5400000">
            <a:off x="6713022" y="-30996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6108671" y="-300128"/>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8" name="Oval 67"/>
          <p:cNvSpPr>
            <a:spLocks noChangeAspect="1"/>
          </p:cNvSpPr>
          <p:nvPr userDrawn="1"/>
        </p:nvSpPr>
        <p:spPr>
          <a:xfrm>
            <a:off x="2190255" y="189945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Oval 68"/>
          <p:cNvSpPr>
            <a:spLocks noChangeAspect="1"/>
          </p:cNvSpPr>
          <p:nvPr userDrawn="1"/>
        </p:nvSpPr>
        <p:spPr>
          <a:xfrm>
            <a:off x="2190255" y="279910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Text Placeholder 7"/>
          <p:cNvSpPr>
            <a:spLocks noGrp="1"/>
          </p:cNvSpPr>
          <p:nvPr>
            <p:ph type="body" sz="quarter" idx="40" hasCustomPrompt="1"/>
          </p:nvPr>
        </p:nvSpPr>
        <p:spPr>
          <a:xfrm>
            <a:off x="593895" y="184390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1" hasCustomPrompt="1"/>
          </p:nvPr>
        </p:nvSpPr>
        <p:spPr>
          <a:xfrm>
            <a:off x="593895" y="205724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2" hasCustomPrompt="1"/>
          </p:nvPr>
        </p:nvSpPr>
        <p:spPr>
          <a:xfrm>
            <a:off x="593895" y="272030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3" name="Text Placeholder 7"/>
          <p:cNvSpPr>
            <a:spLocks noGrp="1"/>
          </p:cNvSpPr>
          <p:nvPr>
            <p:ph type="body" sz="quarter" idx="43" hasCustomPrompt="1"/>
          </p:nvPr>
        </p:nvSpPr>
        <p:spPr>
          <a:xfrm>
            <a:off x="593895" y="293363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54" hasCustomPrompt="1"/>
          </p:nvPr>
        </p:nvSpPr>
        <p:spPr>
          <a:xfrm>
            <a:off x="220077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75" name="Text Placeholder 7"/>
          <p:cNvSpPr>
            <a:spLocks noGrp="1"/>
          </p:cNvSpPr>
          <p:nvPr>
            <p:ph type="body" sz="quarter" idx="55" hasCustomPrompt="1"/>
          </p:nvPr>
        </p:nvSpPr>
        <p:spPr>
          <a:xfrm>
            <a:off x="220077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76" name="Oval 75"/>
          <p:cNvSpPr>
            <a:spLocks noChangeAspect="1"/>
          </p:cNvSpPr>
          <p:nvPr userDrawn="1"/>
        </p:nvSpPr>
        <p:spPr>
          <a:xfrm>
            <a:off x="6265525" y="189945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Oval 76"/>
          <p:cNvSpPr>
            <a:spLocks noChangeAspect="1"/>
          </p:cNvSpPr>
          <p:nvPr userDrawn="1"/>
        </p:nvSpPr>
        <p:spPr>
          <a:xfrm>
            <a:off x="6265525" y="279910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8" name="Text Placeholder 7"/>
          <p:cNvSpPr>
            <a:spLocks noGrp="1"/>
          </p:cNvSpPr>
          <p:nvPr>
            <p:ph type="body" sz="quarter" idx="56" hasCustomPrompt="1"/>
          </p:nvPr>
        </p:nvSpPr>
        <p:spPr>
          <a:xfrm>
            <a:off x="6895214" y="184390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9" name="Text Placeholder 7"/>
          <p:cNvSpPr>
            <a:spLocks noGrp="1"/>
          </p:cNvSpPr>
          <p:nvPr>
            <p:ph type="body" sz="quarter" idx="57" hasCustomPrompt="1"/>
          </p:nvPr>
        </p:nvSpPr>
        <p:spPr>
          <a:xfrm>
            <a:off x="6895214" y="205724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0" name="Text Placeholder 7"/>
          <p:cNvSpPr>
            <a:spLocks noGrp="1"/>
          </p:cNvSpPr>
          <p:nvPr>
            <p:ph type="body" sz="quarter" idx="58" hasCustomPrompt="1"/>
          </p:nvPr>
        </p:nvSpPr>
        <p:spPr>
          <a:xfrm>
            <a:off x="6895214" y="272030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1" name="Text Placeholder 7"/>
          <p:cNvSpPr>
            <a:spLocks noGrp="1"/>
          </p:cNvSpPr>
          <p:nvPr>
            <p:ph type="body" sz="quarter" idx="59" hasCustomPrompt="1"/>
          </p:nvPr>
        </p:nvSpPr>
        <p:spPr>
          <a:xfrm>
            <a:off x="6895214" y="293363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2" name="Text Placeholder 7"/>
          <p:cNvSpPr>
            <a:spLocks noGrp="1"/>
          </p:cNvSpPr>
          <p:nvPr>
            <p:ph type="body" sz="quarter" idx="60" hasCustomPrompt="1"/>
          </p:nvPr>
        </p:nvSpPr>
        <p:spPr>
          <a:xfrm>
            <a:off x="627604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61" hasCustomPrompt="1"/>
          </p:nvPr>
        </p:nvSpPr>
        <p:spPr>
          <a:xfrm>
            <a:off x="627604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Our</a:t>
            </a:r>
            <a:r>
              <a:rPr lang="es-ES_tradnl" dirty="0"/>
              <a:t> </a:t>
            </a:r>
            <a:r>
              <a:rPr lang="es-ES_tradnl" dirty="0" err="1"/>
              <a:t>Services</a:t>
            </a:r>
            <a:endParaRPr lang="es-ES_tradnl" dirty="0"/>
          </a:p>
        </p:txBody>
      </p:sp>
      <p:cxnSp>
        <p:nvCxnSpPr>
          <p:cNvPr id="85" name="Straight Connector 84"/>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7" name="Oval 86"/>
          <p:cNvSpPr>
            <a:spLocks noChangeAspect="1"/>
          </p:cNvSpPr>
          <p:nvPr userDrawn="1"/>
        </p:nvSpPr>
        <p:spPr>
          <a:xfrm>
            <a:off x="2190255" y="365635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Text Placeholder 7"/>
          <p:cNvSpPr>
            <a:spLocks noGrp="1"/>
          </p:cNvSpPr>
          <p:nvPr>
            <p:ph type="body" sz="quarter" idx="62" hasCustomPrompt="1"/>
          </p:nvPr>
        </p:nvSpPr>
        <p:spPr>
          <a:xfrm>
            <a:off x="593895" y="357755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9" name="Text Placeholder 7"/>
          <p:cNvSpPr>
            <a:spLocks noGrp="1"/>
          </p:cNvSpPr>
          <p:nvPr>
            <p:ph type="body" sz="quarter" idx="63" hasCustomPrompt="1"/>
          </p:nvPr>
        </p:nvSpPr>
        <p:spPr>
          <a:xfrm>
            <a:off x="593895" y="379088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0" name="Text Placeholder 7"/>
          <p:cNvSpPr>
            <a:spLocks noGrp="1"/>
          </p:cNvSpPr>
          <p:nvPr>
            <p:ph type="body" sz="quarter" idx="64" hasCustomPrompt="1"/>
          </p:nvPr>
        </p:nvSpPr>
        <p:spPr>
          <a:xfrm>
            <a:off x="220077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91" name="Oval 90"/>
          <p:cNvSpPr>
            <a:spLocks noChangeAspect="1"/>
          </p:cNvSpPr>
          <p:nvPr userDrawn="1"/>
        </p:nvSpPr>
        <p:spPr>
          <a:xfrm>
            <a:off x="6265525" y="365635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2" name="Text Placeholder 7"/>
          <p:cNvSpPr>
            <a:spLocks noGrp="1"/>
          </p:cNvSpPr>
          <p:nvPr>
            <p:ph type="body" sz="quarter" idx="65" hasCustomPrompt="1"/>
          </p:nvPr>
        </p:nvSpPr>
        <p:spPr>
          <a:xfrm>
            <a:off x="6895214" y="357755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3" name="Text Placeholder 7"/>
          <p:cNvSpPr>
            <a:spLocks noGrp="1"/>
          </p:cNvSpPr>
          <p:nvPr>
            <p:ph type="body" sz="quarter" idx="66" hasCustomPrompt="1"/>
          </p:nvPr>
        </p:nvSpPr>
        <p:spPr>
          <a:xfrm>
            <a:off x="6895214" y="379088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4" name="Text Placeholder 7"/>
          <p:cNvSpPr>
            <a:spLocks noGrp="1"/>
          </p:cNvSpPr>
          <p:nvPr>
            <p:ph type="body" sz="quarter" idx="67" hasCustomPrompt="1"/>
          </p:nvPr>
        </p:nvSpPr>
        <p:spPr>
          <a:xfrm>
            <a:off x="627604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8330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60"/>
                                        </p:tgtEl>
                                        <p:attrNameLst>
                                          <p:attrName>style.visibility</p:attrName>
                                        </p:attrNameLst>
                                      </p:cBhvr>
                                      <p:to>
                                        <p:strVal val="visible"/>
                                      </p:to>
                                    </p:set>
                                    <p:anim calcmode="lin" valueType="num">
                                      <p:cBhvr>
                                        <p:cTn id="52" dur="500" fill="hold"/>
                                        <p:tgtEl>
                                          <p:spTgt spid="60"/>
                                        </p:tgtEl>
                                        <p:attrNameLst>
                                          <p:attrName>ppt_w</p:attrName>
                                        </p:attrNameLst>
                                      </p:cBhvr>
                                      <p:tavLst>
                                        <p:tav tm="0">
                                          <p:val>
                                            <p:fltVal val="0"/>
                                          </p:val>
                                        </p:tav>
                                        <p:tav tm="100000">
                                          <p:val>
                                            <p:strVal val="#ppt_w"/>
                                          </p:val>
                                        </p:tav>
                                      </p:tavLst>
                                    </p:anim>
                                    <p:anim calcmode="lin" valueType="num">
                                      <p:cBhvr>
                                        <p:cTn id="53" dur="500" fill="hold"/>
                                        <p:tgtEl>
                                          <p:spTgt spid="60"/>
                                        </p:tgtEl>
                                        <p:attrNameLst>
                                          <p:attrName>ppt_h</p:attrName>
                                        </p:attrNameLst>
                                      </p:cBhvr>
                                      <p:tavLst>
                                        <p:tav tm="0">
                                          <p:val>
                                            <p:fltVal val="0"/>
                                          </p:val>
                                        </p:tav>
                                        <p:tav tm="100000">
                                          <p:val>
                                            <p:strVal val="#ppt_h"/>
                                          </p:val>
                                        </p:tav>
                                      </p:tavLst>
                                    </p:anim>
                                    <p:animEffect transition="in" filter="fade">
                                      <p:cBhvr>
                                        <p:cTn id="54" dur="500"/>
                                        <p:tgtEl>
                                          <p:spTgt spid="6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67"/>
                                        </p:tgtEl>
                                        <p:attrNameLst>
                                          <p:attrName>style.visibility</p:attrName>
                                        </p:attrNameLst>
                                      </p:cBhvr>
                                      <p:to>
                                        <p:strVal val="visible"/>
                                      </p:to>
                                    </p:set>
                                    <p:anim calcmode="lin" valueType="num">
                                      <p:cBhvr>
                                        <p:cTn id="77" dur="500" fill="hold"/>
                                        <p:tgtEl>
                                          <p:spTgt spid="67"/>
                                        </p:tgtEl>
                                        <p:attrNameLst>
                                          <p:attrName>ppt_w</p:attrName>
                                        </p:attrNameLst>
                                      </p:cBhvr>
                                      <p:tavLst>
                                        <p:tav tm="0">
                                          <p:val>
                                            <p:fltVal val="0"/>
                                          </p:val>
                                        </p:tav>
                                        <p:tav tm="100000">
                                          <p:val>
                                            <p:strVal val="#ppt_w"/>
                                          </p:val>
                                        </p:tav>
                                      </p:tavLst>
                                    </p:anim>
                                    <p:anim calcmode="lin" valueType="num">
                                      <p:cBhvr>
                                        <p:cTn id="78" dur="500" fill="hold"/>
                                        <p:tgtEl>
                                          <p:spTgt spid="67"/>
                                        </p:tgtEl>
                                        <p:attrNameLst>
                                          <p:attrName>ppt_h</p:attrName>
                                        </p:attrNameLst>
                                      </p:cBhvr>
                                      <p:tavLst>
                                        <p:tav tm="0">
                                          <p:val>
                                            <p:fltVal val="0"/>
                                          </p:val>
                                        </p:tav>
                                        <p:tav tm="100000">
                                          <p:val>
                                            <p:strVal val="#ppt_h"/>
                                          </p:val>
                                        </p:tav>
                                      </p:tavLst>
                                    </p:anim>
                                    <p:animEffect transition="in" filter="fade">
                                      <p:cBhvr>
                                        <p:cTn id="79" dur="500"/>
                                        <p:tgtEl>
                                          <p:spTgt spid="6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p:cTn id="82" dur="500" fill="hold"/>
                                        <p:tgtEl>
                                          <p:spTgt spid="68"/>
                                        </p:tgtEl>
                                        <p:attrNameLst>
                                          <p:attrName>ppt_w</p:attrName>
                                        </p:attrNameLst>
                                      </p:cBhvr>
                                      <p:tavLst>
                                        <p:tav tm="0">
                                          <p:val>
                                            <p:fltVal val="0"/>
                                          </p:val>
                                        </p:tav>
                                        <p:tav tm="100000">
                                          <p:val>
                                            <p:strVal val="#ppt_w"/>
                                          </p:val>
                                        </p:tav>
                                      </p:tavLst>
                                    </p:anim>
                                    <p:anim calcmode="lin" valueType="num">
                                      <p:cBhvr>
                                        <p:cTn id="83" dur="500" fill="hold"/>
                                        <p:tgtEl>
                                          <p:spTgt spid="68"/>
                                        </p:tgtEl>
                                        <p:attrNameLst>
                                          <p:attrName>ppt_h</p:attrName>
                                        </p:attrNameLst>
                                      </p:cBhvr>
                                      <p:tavLst>
                                        <p:tav tm="0">
                                          <p:val>
                                            <p:fltVal val="0"/>
                                          </p:val>
                                        </p:tav>
                                        <p:tav tm="100000">
                                          <p:val>
                                            <p:strVal val="#ppt_h"/>
                                          </p:val>
                                        </p:tav>
                                      </p:tavLst>
                                    </p:anim>
                                    <p:animEffect transition="in" filter="fade">
                                      <p:cBhvr>
                                        <p:cTn id="84" dur="500"/>
                                        <p:tgtEl>
                                          <p:spTgt spid="6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animEffect transition="in" filter="fade">
                                      <p:cBhvr>
                                        <p:cTn id="94" dur="500"/>
                                        <p:tgtEl>
                                          <p:spTgt spid="7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p:cTn id="97" dur="500" fill="hold"/>
                                        <p:tgtEl>
                                          <p:spTgt spid="77"/>
                                        </p:tgtEl>
                                        <p:attrNameLst>
                                          <p:attrName>ppt_w</p:attrName>
                                        </p:attrNameLst>
                                      </p:cBhvr>
                                      <p:tavLst>
                                        <p:tav tm="0">
                                          <p:val>
                                            <p:fltVal val="0"/>
                                          </p:val>
                                        </p:tav>
                                        <p:tav tm="100000">
                                          <p:val>
                                            <p:strVal val="#ppt_w"/>
                                          </p:val>
                                        </p:tav>
                                      </p:tavLst>
                                    </p:anim>
                                    <p:anim calcmode="lin" valueType="num">
                                      <p:cBhvr>
                                        <p:cTn id="98" dur="500" fill="hold"/>
                                        <p:tgtEl>
                                          <p:spTgt spid="77"/>
                                        </p:tgtEl>
                                        <p:attrNameLst>
                                          <p:attrName>ppt_h</p:attrName>
                                        </p:attrNameLst>
                                      </p:cBhvr>
                                      <p:tavLst>
                                        <p:tav tm="0">
                                          <p:val>
                                            <p:fltVal val="0"/>
                                          </p:val>
                                        </p:tav>
                                        <p:tav tm="100000">
                                          <p:val>
                                            <p:strVal val="#ppt_h"/>
                                          </p:val>
                                        </p:tav>
                                      </p:tavLst>
                                    </p:anim>
                                    <p:animEffect transition="in" filter="fade">
                                      <p:cBhvr>
                                        <p:cTn id="99" dur="500"/>
                                        <p:tgtEl>
                                          <p:spTgt spid="7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p:cTn id="102" dur="500" fill="hold"/>
                                        <p:tgtEl>
                                          <p:spTgt spid="87"/>
                                        </p:tgtEl>
                                        <p:attrNameLst>
                                          <p:attrName>ppt_w</p:attrName>
                                        </p:attrNameLst>
                                      </p:cBhvr>
                                      <p:tavLst>
                                        <p:tav tm="0">
                                          <p:val>
                                            <p:fltVal val="0"/>
                                          </p:val>
                                        </p:tav>
                                        <p:tav tm="100000">
                                          <p:val>
                                            <p:strVal val="#ppt_w"/>
                                          </p:val>
                                        </p:tav>
                                      </p:tavLst>
                                    </p:anim>
                                    <p:anim calcmode="lin" valueType="num">
                                      <p:cBhvr>
                                        <p:cTn id="103" dur="500" fill="hold"/>
                                        <p:tgtEl>
                                          <p:spTgt spid="87"/>
                                        </p:tgtEl>
                                        <p:attrNameLst>
                                          <p:attrName>ppt_h</p:attrName>
                                        </p:attrNameLst>
                                      </p:cBhvr>
                                      <p:tavLst>
                                        <p:tav tm="0">
                                          <p:val>
                                            <p:fltVal val="0"/>
                                          </p:val>
                                        </p:tav>
                                        <p:tav tm="100000">
                                          <p:val>
                                            <p:strVal val="#ppt_h"/>
                                          </p:val>
                                        </p:tav>
                                      </p:tavLst>
                                    </p:anim>
                                    <p:animEffect transition="in" filter="fade">
                                      <p:cBhvr>
                                        <p:cTn id="104" dur="500"/>
                                        <p:tgtEl>
                                          <p:spTgt spid="8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 calcmode="lin" valueType="num">
                                      <p:cBhvr>
                                        <p:cTn id="107" dur="500" fill="hold"/>
                                        <p:tgtEl>
                                          <p:spTgt spid="91"/>
                                        </p:tgtEl>
                                        <p:attrNameLst>
                                          <p:attrName>ppt_w</p:attrName>
                                        </p:attrNameLst>
                                      </p:cBhvr>
                                      <p:tavLst>
                                        <p:tav tm="0">
                                          <p:val>
                                            <p:fltVal val="0"/>
                                          </p:val>
                                        </p:tav>
                                        <p:tav tm="100000">
                                          <p:val>
                                            <p:strVal val="#ppt_w"/>
                                          </p:val>
                                        </p:tav>
                                      </p:tavLst>
                                    </p:anim>
                                    <p:anim calcmode="lin" valueType="num">
                                      <p:cBhvr>
                                        <p:cTn id="108" dur="500" fill="hold"/>
                                        <p:tgtEl>
                                          <p:spTgt spid="91"/>
                                        </p:tgtEl>
                                        <p:attrNameLst>
                                          <p:attrName>ppt_h</p:attrName>
                                        </p:attrNameLst>
                                      </p:cBhvr>
                                      <p:tavLst>
                                        <p:tav tm="0">
                                          <p:val>
                                            <p:fltVal val="0"/>
                                          </p:val>
                                        </p:tav>
                                        <p:tav tm="100000">
                                          <p:val>
                                            <p:strVal val="#ppt_h"/>
                                          </p:val>
                                        </p:tav>
                                      </p:tavLst>
                                    </p:anim>
                                    <p:animEffect transition="in" filter="fade">
                                      <p:cBhvr>
                                        <p:cTn id="109" dur="500"/>
                                        <p:tgtEl>
                                          <p:spTgt spid="91"/>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400"/>
                                        <p:tgtEl>
                                          <p:spTgt spid="70">
                                            <p:txEl>
                                              <p:pRg st="0" end="0"/>
                                            </p:txEl>
                                          </p:spTgt>
                                        </p:tgtEl>
                                      </p:cBhvr>
                                    </p:animEffect>
                                    <p:anim calcmode="lin" valueType="num">
                                      <p:cBhvr>
                                        <p:cTn id="11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00"/>
                                  </p:stCondLst>
                                  <p:childTnLst>
                                    <p:set>
                                      <p:cBhvr>
                                        <p:cTn id="116" dur="1" fill="hold">
                                          <p:stCondLst>
                                            <p:cond delay="0"/>
                                          </p:stCondLst>
                                        </p:cTn>
                                        <p:tgtEl>
                                          <p:spTgt spid="71">
                                            <p:txEl>
                                              <p:pRg st="0" end="0"/>
                                            </p:txEl>
                                          </p:spTgt>
                                        </p:tgtEl>
                                        <p:attrNameLst>
                                          <p:attrName>style.visibility</p:attrName>
                                        </p:attrNameLst>
                                      </p:cBhvr>
                                      <p:to>
                                        <p:strVal val="visible"/>
                                      </p:to>
                                    </p:set>
                                    <p:animEffect transition="in" filter="fade">
                                      <p:cBhvr>
                                        <p:cTn id="117" dur="400"/>
                                        <p:tgtEl>
                                          <p:spTgt spid="71">
                                            <p:txEl>
                                              <p:pRg st="0" end="0"/>
                                            </p:txEl>
                                          </p:spTgt>
                                        </p:tgtEl>
                                      </p:cBhvr>
                                    </p:animEffect>
                                    <p:anim calcmode="lin" valueType="num">
                                      <p:cBhvr>
                                        <p:cTn id="11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00"/>
                                  </p:stCondLst>
                                  <p:childTnLst>
                                    <p:set>
                                      <p:cBhvr>
                                        <p:cTn id="121" dur="1" fill="hold">
                                          <p:stCondLst>
                                            <p:cond delay="0"/>
                                          </p:stCondLst>
                                        </p:cTn>
                                        <p:tgtEl>
                                          <p:spTgt spid="72">
                                            <p:txEl>
                                              <p:pRg st="0" end="0"/>
                                            </p:txEl>
                                          </p:spTgt>
                                        </p:tgtEl>
                                        <p:attrNameLst>
                                          <p:attrName>style.visibility</p:attrName>
                                        </p:attrNameLst>
                                      </p:cBhvr>
                                      <p:to>
                                        <p:strVal val="visible"/>
                                      </p:to>
                                    </p:set>
                                    <p:animEffect transition="in" filter="fade">
                                      <p:cBhvr>
                                        <p:cTn id="122" dur="400"/>
                                        <p:tgtEl>
                                          <p:spTgt spid="72">
                                            <p:txEl>
                                              <p:pRg st="0" end="0"/>
                                            </p:txEl>
                                          </p:spTgt>
                                        </p:tgtEl>
                                      </p:cBhvr>
                                    </p:animEffect>
                                    <p:anim calcmode="lin" valueType="num">
                                      <p:cBhvr>
                                        <p:cTn id="12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2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200"/>
                                  </p:stCondLst>
                                  <p:childTnLst>
                                    <p:set>
                                      <p:cBhvr>
                                        <p:cTn id="126" dur="1" fill="hold">
                                          <p:stCondLst>
                                            <p:cond delay="0"/>
                                          </p:stCondLst>
                                        </p:cTn>
                                        <p:tgtEl>
                                          <p:spTgt spid="73">
                                            <p:txEl>
                                              <p:pRg st="0" end="0"/>
                                            </p:txEl>
                                          </p:spTgt>
                                        </p:tgtEl>
                                        <p:attrNameLst>
                                          <p:attrName>style.visibility</p:attrName>
                                        </p:attrNameLst>
                                      </p:cBhvr>
                                      <p:to>
                                        <p:strVal val="visible"/>
                                      </p:to>
                                    </p:set>
                                    <p:animEffect transition="in" filter="fade">
                                      <p:cBhvr>
                                        <p:cTn id="127" dur="400"/>
                                        <p:tgtEl>
                                          <p:spTgt spid="73">
                                            <p:txEl>
                                              <p:pRg st="0" end="0"/>
                                            </p:txEl>
                                          </p:spTgt>
                                        </p:tgtEl>
                                      </p:cBhvr>
                                    </p:animEffect>
                                    <p:anim calcmode="lin" valueType="num">
                                      <p:cBhvr>
                                        <p:cTn id="128"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0" presetID="23" presetClass="entr" presetSubtype="16" fill="hold" grpId="0" nodeType="withEffect">
                                  <p:stCondLst>
                                    <p:cond delay="0"/>
                                  </p:stCondLst>
                                  <p:childTnLst>
                                    <p:set>
                                      <p:cBhvr>
                                        <p:cTn id="131" dur="1" fill="hold">
                                          <p:stCondLst>
                                            <p:cond delay="0"/>
                                          </p:stCondLst>
                                        </p:cTn>
                                        <p:tgtEl>
                                          <p:spTgt spid="74">
                                            <p:txEl>
                                              <p:pRg st="0" end="0"/>
                                            </p:txEl>
                                          </p:spTgt>
                                        </p:tgtEl>
                                        <p:attrNameLst>
                                          <p:attrName>style.visibility</p:attrName>
                                        </p:attrNameLst>
                                      </p:cBhvr>
                                      <p:to>
                                        <p:strVal val="visible"/>
                                      </p:to>
                                    </p:set>
                                    <p:anim calcmode="lin" valueType="num">
                                      <p:cBhvr>
                                        <p:cTn id="132"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74">
                                            <p:txEl>
                                              <p:pRg st="0" end="0"/>
                                            </p:txEl>
                                          </p:spTgt>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0"/>
                                  </p:stCondLst>
                                  <p:childTnLst>
                                    <p:set>
                                      <p:cBhvr>
                                        <p:cTn id="135" dur="1" fill="hold">
                                          <p:stCondLst>
                                            <p:cond delay="0"/>
                                          </p:stCondLst>
                                        </p:cTn>
                                        <p:tgtEl>
                                          <p:spTgt spid="75">
                                            <p:txEl>
                                              <p:pRg st="0" end="0"/>
                                            </p:txEl>
                                          </p:spTgt>
                                        </p:tgtEl>
                                        <p:attrNameLst>
                                          <p:attrName>style.visibility</p:attrName>
                                        </p:attrNameLst>
                                      </p:cBhvr>
                                      <p:to>
                                        <p:strVal val="visible"/>
                                      </p:to>
                                    </p:set>
                                    <p:anim calcmode="lin" valueType="num">
                                      <p:cBhvr>
                                        <p:cTn id="136"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75">
                                            <p:txEl>
                                              <p:pRg st="0" end="0"/>
                                            </p:txEl>
                                          </p:spTgt>
                                        </p:tgtEl>
                                        <p:attrNameLst>
                                          <p:attrName>ppt_h</p:attrName>
                                        </p:attrNameLst>
                                      </p:cBhvr>
                                      <p:tavLst>
                                        <p:tav tm="0">
                                          <p:val>
                                            <p:fltVal val="0"/>
                                          </p:val>
                                        </p:tav>
                                        <p:tav tm="100000">
                                          <p:val>
                                            <p:strVal val="#ppt_h"/>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78">
                                            <p:txEl>
                                              <p:pRg st="0" end="0"/>
                                            </p:txEl>
                                          </p:spTgt>
                                        </p:tgtEl>
                                        <p:attrNameLst>
                                          <p:attrName>style.visibility</p:attrName>
                                        </p:attrNameLst>
                                      </p:cBhvr>
                                      <p:to>
                                        <p:strVal val="visible"/>
                                      </p:to>
                                    </p:set>
                                    <p:animEffect transition="in" filter="fade">
                                      <p:cBhvr>
                                        <p:cTn id="140" dur="400"/>
                                        <p:tgtEl>
                                          <p:spTgt spid="78">
                                            <p:txEl>
                                              <p:pRg st="0" end="0"/>
                                            </p:txEl>
                                          </p:spTgt>
                                        </p:tgtEl>
                                      </p:cBhvr>
                                    </p:animEffect>
                                    <p:anim calcmode="lin" valueType="num">
                                      <p:cBhvr>
                                        <p:cTn id="141" dur="4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78">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79">
                                            <p:txEl>
                                              <p:pRg st="0" end="0"/>
                                            </p:txEl>
                                          </p:spTgt>
                                        </p:tgtEl>
                                        <p:attrNameLst>
                                          <p:attrName>style.visibility</p:attrName>
                                        </p:attrNameLst>
                                      </p:cBhvr>
                                      <p:to>
                                        <p:strVal val="visible"/>
                                      </p:to>
                                    </p:set>
                                    <p:animEffect transition="in" filter="fade">
                                      <p:cBhvr>
                                        <p:cTn id="145" dur="400"/>
                                        <p:tgtEl>
                                          <p:spTgt spid="79">
                                            <p:txEl>
                                              <p:pRg st="0" end="0"/>
                                            </p:txEl>
                                          </p:spTgt>
                                        </p:tgtEl>
                                      </p:cBhvr>
                                    </p:animEffect>
                                    <p:anim calcmode="lin" valueType="num">
                                      <p:cBhvr>
                                        <p:cTn id="146"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200"/>
                                  </p:stCondLst>
                                  <p:childTnLst>
                                    <p:set>
                                      <p:cBhvr>
                                        <p:cTn id="149" dur="1" fill="hold">
                                          <p:stCondLst>
                                            <p:cond delay="0"/>
                                          </p:stCondLst>
                                        </p:cTn>
                                        <p:tgtEl>
                                          <p:spTgt spid="80">
                                            <p:txEl>
                                              <p:pRg st="0" end="0"/>
                                            </p:txEl>
                                          </p:spTgt>
                                        </p:tgtEl>
                                        <p:attrNameLst>
                                          <p:attrName>style.visibility</p:attrName>
                                        </p:attrNameLst>
                                      </p:cBhvr>
                                      <p:to>
                                        <p:strVal val="visible"/>
                                      </p:to>
                                    </p:set>
                                    <p:animEffect transition="in" filter="fade">
                                      <p:cBhvr>
                                        <p:cTn id="150" dur="400"/>
                                        <p:tgtEl>
                                          <p:spTgt spid="80">
                                            <p:txEl>
                                              <p:pRg st="0" end="0"/>
                                            </p:txEl>
                                          </p:spTgt>
                                        </p:tgtEl>
                                      </p:cBhvr>
                                    </p:animEffect>
                                    <p:anim calcmode="lin" valueType="num">
                                      <p:cBhvr>
                                        <p:cTn id="151"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52"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200"/>
                                  </p:stCondLst>
                                  <p:childTnLst>
                                    <p:set>
                                      <p:cBhvr>
                                        <p:cTn id="154" dur="1" fill="hold">
                                          <p:stCondLst>
                                            <p:cond delay="0"/>
                                          </p:stCondLst>
                                        </p:cTn>
                                        <p:tgtEl>
                                          <p:spTgt spid="81">
                                            <p:txEl>
                                              <p:pRg st="0" end="0"/>
                                            </p:txEl>
                                          </p:spTgt>
                                        </p:tgtEl>
                                        <p:attrNameLst>
                                          <p:attrName>style.visibility</p:attrName>
                                        </p:attrNameLst>
                                      </p:cBhvr>
                                      <p:to>
                                        <p:strVal val="visible"/>
                                      </p:to>
                                    </p:set>
                                    <p:animEffect transition="in" filter="fade">
                                      <p:cBhvr>
                                        <p:cTn id="155" dur="400"/>
                                        <p:tgtEl>
                                          <p:spTgt spid="81">
                                            <p:txEl>
                                              <p:pRg st="0" end="0"/>
                                            </p:txEl>
                                          </p:spTgt>
                                        </p:tgtEl>
                                      </p:cBhvr>
                                    </p:animEffect>
                                    <p:anim calcmode="lin" valueType="num">
                                      <p:cBhvr>
                                        <p:cTn id="156"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57"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58" presetID="23" presetClass="entr" presetSubtype="16" fill="hold" grpId="0" nodeType="withEffect">
                                  <p:stCondLst>
                                    <p:cond delay="0"/>
                                  </p:stCondLst>
                                  <p:childTnLst>
                                    <p:set>
                                      <p:cBhvr>
                                        <p:cTn id="159" dur="1" fill="hold">
                                          <p:stCondLst>
                                            <p:cond delay="0"/>
                                          </p:stCondLst>
                                        </p:cTn>
                                        <p:tgtEl>
                                          <p:spTgt spid="82">
                                            <p:txEl>
                                              <p:pRg st="0" end="0"/>
                                            </p:txEl>
                                          </p:spTgt>
                                        </p:tgtEl>
                                        <p:attrNameLst>
                                          <p:attrName>style.visibility</p:attrName>
                                        </p:attrNameLst>
                                      </p:cBhvr>
                                      <p:to>
                                        <p:strVal val="visible"/>
                                      </p:to>
                                    </p:set>
                                    <p:anim calcmode="lin" valueType="num">
                                      <p:cBhvr>
                                        <p:cTn id="16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82">
                                            <p:txEl>
                                              <p:pRg st="0" end="0"/>
                                            </p:txEl>
                                          </p:spTgt>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0"/>
                                  </p:stCondLst>
                                  <p:childTnLst>
                                    <p:set>
                                      <p:cBhvr>
                                        <p:cTn id="163" dur="1" fill="hold">
                                          <p:stCondLst>
                                            <p:cond delay="0"/>
                                          </p:stCondLst>
                                        </p:cTn>
                                        <p:tgtEl>
                                          <p:spTgt spid="83">
                                            <p:txEl>
                                              <p:pRg st="0" end="0"/>
                                            </p:txEl>
                                          </p:spTgt>
                                        </p:tgtEl>
                                        <p:attrNameLst>
                                          <p:attrName>style.visibility</p:attrName>
                                        </p:attrNameLst>
                                      </p:cBhvr>
                                      <p:to>
                                        <p:strVal val="visible"/>
                                      </p:to>
                                    </p:set>
                                    <p:anim calcmode="lin" valueType="num">
                                      <p:cBhvr>
                                        <p:cTn id="164"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165" dur="300" fill="hold"/>
                                        <p:tgtEl>
                                          <p:spTgt spid="83">
                                            <p:txEl>
                                              <p:pRg st="0" end="0"/>
                                            </p:txEl>
                                          </p:spTgt>
                                        </p:tgtEl>
                                        <p:attrNameLst>
                                          <p:attrName>ppt_h</p:attrName>
                                        </p:attrNameLst>
                                      </p:cBhvr>
                                      <p:tavLst>
                                        <p:tav tm="0">
                                          <p:val>
                                            <p:fltVal val="0"/>
                                          </p:val>
                                        </p:tav>
                                        <p:tav tm="100000">
                                          <p:val>
                                            <p:strVal val="#ppt_h"/>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84">
                                            <p:txEl>
                                              <p:pRg st="0" end="0"/>
                                            </p:txEl>
                                          </p:spTgt>
                                        </p:tgtEl>
                                        <p:attrNameLst>
                                          <p:attrName>style.visibility</p:attrName>
                                        </p:attrNameLst>
                                      </p:cBhvr>
                                      <p:to>
                                        <p:strVal val="visible"/>
                                      </p:to>
                                    </p:set>
                                    <p:animEffect transition="in" filter="fade">
                                      <p:cBhvr>
                                        <p:cTn id="168" dur="400"/>
                                        <p:tgtEl>
                                          <p:spTgt spid="84">
                                            <p:txEl>
                                              <p:pRg st="0" end="0"/>
                                            </p:txEl>
                                          </p:spTgt>
                                        </p:tgtEl>
                                      </p:cBhvr>
                                    </p:animEffect>
                                    <p:anim calcmode="lin" valueType="num">
                                      <p:cBhvr>
                                        <p:cTn id="169"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84">
                                            <p:txEl>
                                              <p:pRg st="0" end="0"/>
                                            </p:txEl>
                                          </p:spTgt>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200"/>
                                  </p:stCondLst>
                                  <p:childTnLst>
                                    <p:set>
                                      <p:cBhvr>
                                        <p:cTn id="172" dur="1" fill="hold">
                                          <p:stCondLst>
                                            <p:cond delay="0"/>
                                          </p:stCondLst>
                                        </p:cTn>
                                        <p:tgtEl>
                                          <p:spTgt spid="88">
                                            <p:txEl>
                                              <p:pRg st="0" end="0"/>
                                            </p:txEl>
                                          </p:spTgt>
                                        </p:tgtEl>
                                        <p:attrNameLst>
                                          <p:attrName>style.visibility</p:attrName>
                                        </p:attrNameLst>
                                      </p:cBhvr>
                                      <p:to>
                                        <p:strVal val="visible"/>
                                      </p:to>
                                    </p:set>
                                    <p:animEffect transition="in" filter="fade">
                                      <p:cBhvr>
                                        <p:cTn id="173" dur="400"/>
                                        <p:tgtEl>
                                          <p:spTgt spid="88">
                                            <p:txEl>
                                              <p:pRg st="0" end="0"/>
                                            </p:txEl>
                                          </p:spTgt>
                                        </p:tgtEl>
                                      </p:cBhvr>
                                    </p:animEffect>
                                    <p:anim calcmode="lin" valueType="num">
                                      <p:cBhvr>
                                        <p:cTn id="174" dur="4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75" dur="400" fill="hold"/>
                                        <p:tgtEl>
                                          <p:spTgt spid="88">
                                            <p:txEl>
                                              <p:pRg st="0" end="0"/>
                                            </p:txEl>
                                          </p:spTgt>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200"/>
                                  </p:stCondLst>
                                  <p:childTnLst>
                                    <p:set>
                                      <p:cBhvr>
                                        <p:cTn id="177" dur="1" fill="hold">
                                          <p:stCondLst>
                                            <p:cond delay="0"/>
                                          </p:stCondLst>
                                        </p:cTn>
                                        <p:tgtEl>
                                          <p:spTgt spid="89">
                                            <p:txEl>
                                              <p:pRg st="0" end="0"/>
                                            </p:txEl>
                                          </p:spTgt>
                                        </p:tgtEl>
                                        <p:attrNameLst>
                                          <p:attrName>style.visibility</p:attrName>
                                        </p:attrNameLst>
                                      </p:cBhvr>
                                      <p:to>
                                        <p:strVal val="visible"/>
                                      </p:to>
                                    </p:set>
                                    <p:animEffect transition="in" filter="fade">
                                      <p:cBhvr>
                                        <p:cTn id="178" dur="400"/>
                                        <p:tgtEl>
                                          <p:spTgt spid="89">
                                            <p:txEl>
                                              <p:pRg st="0" end="0"/>
                                            </p:txEl>
                                          </p:spTgt>
                                        </p:tgtEl>
                                      </p:cBhvr>
                                    </p:animEffect>
                                    <p:anim calcmode="lin" valueType="num">
                                      <p:cBhvr>
                                        <p:cTn id="179"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80"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81" presetID="23" presetClass="entr" presetSubtype="16" fill="hold" grpId="0" nodeType="withEffect">
                                  <p:stCondLst>
                                    <p:cond delay="0"/>
                                  </p:stCondLst>
                                  <p:childTnLst>
                                    <p:set>
                                      <p:cBhvr>
                                        <p:cTn id="182" dur="1" fill="hold">
                                          <p:stCondLst>
                                            <p:cond delay="0"/>
                                          </p:stCondLst>
                                        </p:cTn>
                                        <p:tgtEl>
                                          <p:spTgt spid="90">
                                            <p:txEl>
                                              <p:pRg st="0" end="0"/>
                                            </p:txEl>
                                          </p:spTgt>
                                        </p:tgtEl>
                                        <p:attrNameLst>
                                          <p:attrName>style.visibility</p:attrName>
                                        </p:attrNameLst>
                                      </p:cBhvr>
                                      <p:to>
                                        <p:strVal val="visible"/>
                                      </p:to>
                                    </p:set>
                                    <p:anim calcmode="lin" valueType="num">
                                      <p:cBhvr>
                                        <p:cTn id="183"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84" dur="300" fill="hold"/>
                                        <p:tgtEl>
                                          <p:spTgt spid="90">
                                            <p:txEl>
                                              <p:pRg st="0" end="0"/>
                                            </p:txEl>
                                          </p:spTgt>
                                        </p:tgtEl>
                                        <p:attrNameLst>
                                          <p:attrName>ppt_h</p:attrName>
                                        </p:attrNameLst>
                                      </p:cBhvr>
                                      <p:tavLst>
                                        <p:tav tm="0">
                                          <p:val>
                                            <p:fltVal val="0"/>
                                          </p:val>
                                        </p:tav>
                                        <p:tav tm="100000">
                                          <p:val>
                                            <p:strVal val="#ppt_h"/>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92">
                                            <p:txEl>
                                              <p:pRg st="0" end="0"/>
                                            </p:txEl>
                                          </p:spTgt>
                                        </p:tgtEl>
                                        <p:attrNameLst>
                                          <p:attrName>style.visibility</p:attrName>
                                        </p:attrNameLst>
                                      </p:cBhvr>
                                      <p:to>
                                        <p:strVal val="visible"/>
                                      </p:to>
                                    </p:set>
                                    <p:animEffect transition="in" filter="fade">
                                      <p:cBhvr>
                                        <p:cTn id="187" dur="400"/>
                                        <p:tgtEl>
                                          <p:spTgt spid="92">
                                            <p:txEl>
                                              <p:pRg st="0" end="0"/>
                                            </p:txEl>
                                          </p:spTgt>
                                        </p:tgtEl>
                                      </p:cBhvr>
                                    </p:animEffect>
                                    <p:anim calcmode="lin" valueType="num">
                                      <p:cBhvr>
                                        <p:cTn id="188"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93">
                                            <p:txEl>
                                              <p:pRg st="0" end="0"/>
                                            </p:txEl>
                                          </p:spTgt>
                                        </p:tgtEl>
                                        <p:attrNameLst>
                                          <p:attrName>style.visibility</p:attrName>
                                        </p:attrNameLst>
                                      </p:cBhvr>
                                      <p:to>
                                        <p:strVal val="visible"/>
                                      </p:to>
                                    </p:set>
                                    <p:animEffect transition="in" filter="fade">
                                      <p:cBhvr>
                                        <p:cTn id="192" dur="400"/>
                                        <p:tgtEl>
                                          <p:spTgt spid="93">
                                            <p:txEl>
                                              <p:pRg st="0" end="0"/>
                                            </p:txEl>
                                          </p:spTgt>
                                        </p:tgtEl>
                                      </p:cBhvr>
                                    </p:animEffect>
                                    <p:anim calcmode="lin" valueType="num">
                                      <p:cBhvr>
                                        <p:cTn id="193"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95" presetID="23" presetClass="entr" presetSubtype="16" fill="hold" grpId="0" nodeType="withEffect">
                                  <p:stCondLst>
                                    <p:cond delay="0"/>
                                  </p:stCondLst>
                                  <p:childTnLst>
                                    <p:set>
                                      <p:cBhvr>
                                        <p:cTn id="196" dur="1" fill="hold">
                                          <p:stCondLst>
                                            <p:cond delay="0"/>
                                          </p:stCondLst>
                                        </p:cTn>
                                        <p:tgtEl>
                                          <p:spTgt spid="94">
                                            <p:txEl>
                                              <p:pRg st="0" end="0"/>
                                            </p:txEl>
                                          </p:spTgt>
                                        </p:tgtEl>
                                        <p:attrNameLst>
                                          <p:attrName>style.visibility</p:attrName>
                                        </p:attrNameLst>
                                      </p:cBhvr>
                                      <p:to>
                                        <p:strVal val="visible"/>
                                      </p:to>
                                    </p:set>
                                    <p:anim calcmode="lin" valueType="num">
                                      <p:cBhvr>
                                        <p:cTn id="197"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9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5" grpId="0" animBg="1"/>
      <p:bldP spid="67" grpId="0" animBg="1"/>
      <p:bldP spid="68" grpId="0" animBg="1"/>
      <p:bldP spid="69" grpId="0" animBg="1"/>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23" presetClass="entr" presetSubtype="16" fill="hold" nodeType="with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childTnLst>
                </p:cTn>
              </p:par>
            </p:tnLst>
          </p:tmpl>
        </p:tmplLst>
      </p:bldP>
      <p:bldP spid="75" grpId="0" build="p">
        <p:tmplLst>
          <p:tmpl lvl="1">
            <p:tnLst>
              <p:par>
                <p:cTn presetID="23" presetClass="entr" presetSubtype="16"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childTnLst>
                </p:cTn>
              </p:par>
            </p:tnLst>
          </p:tmpl>
        </p:tmplLst>
      </p:bldP>
      <p:bldP spid="76" grpId="0" animBg="1"/>
      <p:bldP spid="77" grpId="0" animBg="1"/>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400"/>
                        <p:tgtEl>
                          <p:spTgt spid="78"/>
                        </p:tgtEl>
                      </p:cBhvr>
                    </p:animEffect>
                    <p:anim calcmode="lin" valueType="num">
                      <p:cBhvr>
                        <p:cTn dur="400" fill="hold"/>
                        <p:tgtEl>
                          <p:spTgt spid="78"/>
                        </p:tgtEl>
                        <p:attrNameLst>
                          <p:attrName>ppt_x</p:attrName>
                        </p:attrNameLst>
                      </p:cBhvr>
                      <p:tavLst>
                        <p:tav tm="0">
                          <p:val>
                            <p:strVal val="#ppt_x"/>
                          </p:val>
                        </p:tav>
                        <p:tav tm="100000">
                          <p:val>
                            <p:strVal val="#ppt_x"/>
                          </p:val>
                        </p:tav>
                      </p:tavLst>
                    </p:anim>
                    <p:anim calcmode="lin" valueType="num">
                      <p:cBhvr>
                        <p:cTn dur="4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P spid="87" grpId="0" animBg="1"/>
      <p:bldP spid="88" grpId="0" build="p">
        <p:tmplLst>
          <p:tmpl lvl="1">
            <p:tnLst>
              <p:par>
                <p:cTn presetID="42" presetClass="entr" presetSubtype="0" fill="hold" nodeType="withEffect">
                  <p:stCondLst>
                    <p:cond delay="200"/>
                  </p:stCondLst>
                  <p:childTnLst>
                    <p:set>
                      <p:cBhvr>
                        <p:cTn dur="1" fill="hold">
                          <p:stCondLst>
                            <p:cond delay="0"/>
                          </p:stCondLst>
                        </p:cTn>
                        <p:tgtEl>
                          <p:spTgt spid="88"/>
                        </p:tgtEl>
                        <p:attrNameLst>
                          <p:attrName>style.visibility</p:attrName>
                        </p:attrNameLst>
                      </p:cBhvr>
                      <p:to>
                        <p:strVal val="visible"/>
                      </p:to>
                    </p:set>
                    <p:animEffect transition="in" filter="fade">
                      <p:cBhvr>
                        <p:cTn dur="400"/>
                        <p:tgtEl>
                          <p:spTgt spid="88"/>
                        </p:tgtEl>
                      </p:cBhvr>
                    </p:animEffect>
                    <p:anim calcmode="lin" valueType="num">
                      <p:cBhvr>
                        <p:cTn dur="400" fill="hold"/>
                        <p:tgtEl>
                          <p:spTgt spid="88"/>
                        </p:tgtEl>
                        <p:attrNameLst>
                          <p:attrName>ppt_x</p:attrName>
                        </p:attrNameLst>
                      </p:cBhvr>
                      <p:tavLst>
                        <p:tav tm="0">
                          <p:val>
                            <p:strVal val="#ppt_x"/>
                          </p:val>
                        </p:tav>
                        <p:tav tm="100000">
                          <p:val>
                            <p:strVal val="#ppt_x"/>
                          </p:val>
                        </p:tav>
                      </p:tavLst>
                    </p:anim>
                    <p:anim calcmode="lin" valueType="num">
                      <p:cBhvr>
                        <p:cTn dur="4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23" presetClass="entr" presetSubtype="16" fill="hold" nodeType="with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childTnLst>
                </p:cTn>
              </p:par>
            </p:tnLst>
          </p:tmpl>
        </p:tmplLst>
      </p:bldP>
      <p:bldP spid="91" grpId="0" animBg="1"/>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23" presetClass="entr" presetSubtype="16"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illosophy">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15372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5" name="Text Placeholder 2"/>
          <p:cNvSpPr>
            <a:spLocks noGrp="1"/>
          </p:cNvSpPr>
          <p:nvPr>
            <p:ph type="body" sz="quarter" idx="17" hasCustomPrompt="1"/>
          </p:nvPr>
        </p:nvSpPr>
        <p:spPr>
          <a:xfrm>
            <a:off x="1062037" y="2703148"/>
            <a:ext cx="2976564" cy="1891712"/>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6" name="Text Placeholder 7"/>
          <p:cNvSpPr>
            <a:spLocks noGrp="1"/>
          </p:cNvSpPr>
          <p:nvPr>
            <p:ph type="body" sz="quarter" idx="12" hasCustomPrompt="1"/>
          </p:nvPr>
        </p:nvSpPr>
        <p:spPr>
          <a:xfrm>
            <a:off x="4165600" y="2703148"/>
            <a:ext cx="736600" cy="440102"/>
          </a:xfrm>
          <a:prstGeom prst="rect">
            <a:avLst/>
          </a:prstGeom>
        </p:spPr>
        <p:txBody>
          <a:bodyPr vert="horz" lIns="0" tIns="40504" rIns="0" bIns="40504" anchor="ctr"/>
          <a:lstStyle>
            <a:lvl1pPr marL="0" indent="0" algn="r">
              <a:lnSpc>
                <a:spcPct val="100000"/>
              </a:lnSpc>
              <a:spcBef>
                <a:spcPts val="0"/>
              </a:spcBef>
              <a:buNone/>
              <a:defRPr sz="2700" b="0">
                <a:solidFill>
                  <a:schemeClr val="accent1"/>
                </a:solidFill>
                <a:latin typeface="FontAwesome Regular"/>
                <a:cs typeface="FontAwesome Regular"/>
              </a:defRPr>
            </a:lvl1pPr>
          </a:lstStyle>
          <a:p>
            <a:pPr lvl="0"/>
            <a:r>
              <a:rPr lang="es-ES_tradnl" dirty="0" err="1"/>
              <a:t>icon</a:t>
            </a:r>
            <a:endParaRPr lang="es-ES_tradnl" dirty="0"/>
          </a:p>
        </p:txBody>
      </p:sp>
      <p:sp>
        <p:nvSpPr>
          <p:cNvPr id="68" name="Text Placeholder 2"/>
          <p:cNvSpPr>
            <a:spLocks noGrp="1"/>
          </p:cNvSpPr>
          <p:nvPr>
            <p:ph type="body" sz="quarter" idx="19" hasCustomPrompt="1"/>
          </p:nvPr>
        </p:nvSpPr>
        <p:spPr>
          <a:xfrm>
            <a:off x="5042695" y="3034618"/>
            <a:ext cx="2905303" cy="617220"/>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69" name="Text Placeholder 7"/>
          <p:cNvSpPr>
            <a:spLocks noGrp="1"/>
          </p:cNvSpPr>
          <p:nvPr>
            <p:ph type="body" sz="quarter" idx="20" hasCustomPrompt="1"/>
          </p:nvPr>
        </p:nvSpPr>
        <p:spPr>
          <a:xfrm>
            <a:off x="5041900" y="2703149"/>
            <a:ext cx="293149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err="1"/>
              <a:t>Mision</a:t>
            </a:r>
            <a:endParaRPr lang="es-ES_tradnl" dirty="0"/>
          </a:p>
        </p:txBody>
      </p:sp>
      <p:sp>
        <p:nvSpPr>
          <p:cNvPr id="70" name="Text Placeholder 7"/>
          <p:cNvSpPr>
            <a:spLocks noGrp="1"/>
          </p:cNvSpPr>
          <p:nvPr>
            <p:ph type="body" sz="quarter" idx="21" hasCustomPrompt="1"/>
          </p:nvPr>
        </p:nvSpPr>
        <p:spPr>
          <a:xfrm>
            <a:off x="4165600" y="3766138"/>
            <a:ext cx="736600" cy="440102"/>
          </a:xfrm>
          <a:prstGeom prst="rect">
            <a:avLst/>
          </a:prstGeom>
        </p:spPr>
        <p:txBody>
          <a:bodyPr vert="horz" lIns="0" tIns="40504" rIns="0" bIns="40504" anchor="ctr"/>
          <a:lstStyle>
            <a:lvl1pPr marL="0" indent="0" algn="r">
              <a:lnSpc>
                <a:spcPct val="100000"/>
              </a:lnSpc>
              <a:spcBef>
                <a:spcPts val="0"/>
              </a:spcBef>
              <a:buNone/>
              <a:defRPr sz="2700" b="0">
                <a:solidFill>
                  <a:schemeClr val="accent1"/>
                </a:solidFill>
                <a:latin typeface="FontAwesome Regular"/>
                <a:cs typeface="FontAwesome Regular"/>
              </a:defRPr>
            </a:lvl1pPr>
          </a:lstStyle>
          <a:p>
            <a:pPr lvl="0"/>
            <a:r>
              <a:rPr lang="es-ES_tradnl" dirty="0" err="1"/>
              <a:t>icon</a:t>
            </a:r>
            <a:endParaRPr lang="es-ES_tradnl" dirty="0"/>
          </a:p>
        </p:txBody>
      </p:sp>
      <p:sp>
        <p:nvSpPr>
          <p:cNvPr id="71" name="Text Placeholder 2"/>
          <p:cNvSpPr>
            <a:spLocks noGrp="1"/>
          </p:cNvSpPr>
          <p:nvPr>
            <p:ph type="body" sz="quarter" idx="22" hasCustomPrompt="1"/>
          </p:nvPr>
        </p:nvSpPr>
        <p:spPr>
          <a:xfrm>
            <a:off x="5042695" y="4097608"/>
            <a:ext cx="2905303" cy="617220"/>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72" name="Text Placeholder 7"/>
          <p:cNvSpPr>
            <a:spLocks noGrp="1"/>
          </p:cNvSpPr>
          <p:nvPr>
            <p:ph type="body" sz="quarter" idx="23" hasCustomPrompt="1"/>
          </p:nvPr>
        </p:nvSpPr>
        <p:spPr>
          <a:xfrm>
            <a:off x="5041900" y="3766139"/>
            <a:ext cx="293149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err="1"/>
              <a:t>Vision</a:t>
            </a:r>
            <a:endParaRPr lang="es-ES_tradnl" dirty="0"/>
          </a:p>
        </p:txBody>
      </p: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6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65">
                                            <p:txEl>
                                              <p:pRg st="0" end="0"/>
                                            </p:txEl>
                                          </p:spTgt>
                                        </p:tgtEl>
                                        <p:attrNameLst>
                                          <p:attrName>style.visibility</p:attrName>
                                        </p:attrNameLst>
                                      </p:cBhvr>
                                      <p:to>
                                        <p:strVal val="visible"/>
                                      </p:to>
                                    </p:set>
                                    <p:animEffect transition="in" filter="fade">
                                      <p:cBhvr>
                                        <p:cTn id="115" dur="500"/>
                                        <p:tgtEl>
                                          <p:spTgt spid="65">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65">
                                            <p:txEl>
                                              <p:pRg st="2" end="2"/>
                                            </p:txEl>
                                          </p:spTgt>
                                        </p:tgtEl>
                                        <p:attrNameLst>
                                          <p:attrName>style.visibility</p:attrName>
                                        </p:attrNameLst>
                                      </p:cBhvr>
                                      <p:to>
                                        <p:strVal val="visible"/>
                                      </p:to>
                                    </p:set>
                                    <p:animEffect transition="in" filter="fade">
                                      <p:cBhvr>
                                        <p:cTn id="118" dur="500"/>
                                        <p:tgtEl>
                                          <p:spTgt spid="65">
                                            <p:txEl>
                                              <p:pRg st="2" end="2"/>
                                            </p:txEl>
                                          </p:spTgt>
                                        </p:tgtEl>
                                      </p:cBhvr>
                                    </p:animEffect>
                                  </p:childTnLst>
                                </p:cTn>
                              </p:par>
                              <p:par>
                                <p:cTn id="119" presetID="42" presetClass="entr" presetSubtype="0" fill="hold" grpId="0" nodeType="withEffect">
                                  <p:stCondLst>
                                    <p:cond delay="200"/>
                                  </p:stCondLst>
                                  <p:childTnLst>
                                    <p:set>
                                      <p:cBhvr>
                                        <p:cTn id="120" dur="1" fill="hold">
                                          <p:stCondLst>
                                            <p:cond delay="0"/>
                                          </p:stCondLst>
                                        </p:cTn>
                                        <p:tgtEl>
                                          <p:spTgt spid="66">
                                            <p:txEl>
                                              <p:pRg st="0" end="0"/>
                                            </p:txEl>
                                          </p:spTgt>
                                        </p:tgtEl>
                                        <p:attrNameLst>
                                          <p:attrName>style.visibility</p:attrName>
                                        </p:attrNameLst>
                                      </p:cBhvr>
                                      <p:to>
                                        <p:strVal val="visible"/>
                                      </p:to>
                                    </p:set>
                                    <p:animEffect transition="in" filter="fade">
                                      <p:cBhvr>
                                        <p:cTn id="121" dur="400"/>
                                        <p:tgtEl>
                                          <p:spTgt spid="66">
                                            <p:txEl>
                                              <p:pRg st="0" end="0"/>
                                            </p:txEl>
                                          </p:spTgt>
                                        </p:tgtEl>
                                      </p:cBhvr>
                                    </p:animEffect>
                                    <p:anim calcmode="lin" valueType="num">
                                      <p:cBhvr>
                                        <p:cTn id="122"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4" presetID="10" presetClass="entr" presetSubtype="0" fill="hold" grpId="0" nodeType="withEffect">
                                  <p:stCondLst>
                                    <p:cond delay="800"/>
                                  </p:stCondLst>
                                  <p:childTnLst>
                                    <p:set>
                                      <p:cBhvr>
                                        <p:cTn id="125" dur="1" fill="hold">
                                          <p:stCondLst>
                                            <p:cond delay="0"/>
                                          </p:stCondLst>
                                        </p:cTn>
                                        <p:tgtEl>
                                          <p:spTgt spid="68">
                                            <p:txEl>
                                              <p:pRg st="0" end="0"/>
                                            </p:txEl>
                                          </p:spTgt>
                                        </p:tgtEl>
                                        <p:attrNameLst>
                                          <p:attrName>style.visibility</p:attrName>
                                        </p:attrNameLst>
                                      </p:cBhvr>
                                      <p:to>
                                        <p:strVal val="visible"/>
                                      </p:to>
                                    </p:set>
                                    <p:animEffect transition="in" filter="fade">
                                      <p:cBhvr>
                                        <p:cTn id="126" dur="500"/>
                                        <p:tgtEl>
                                          <p:spTgt spid="68">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69">
                                            <p:txEl>
                                              <p:pRg st="0" end="0"/>
                                            </p:txEl>
                                          </p:spTgt>
                                        </p:tgtEl>
                                        <p:attrNameLst>
                                          <p:attrName>style.visibility</p:attrName>
                                        </p:attrNameLst>
                                      </p:cBhvr>
                                      <p:to>
                                        <p:strVal val="visible"/>
                                      </p:to>
                                    </p:set>
                                    <p:animEffect transition="in" filter="fade">
                                      <p:cBhvr>
                                        <p:cTn id="129" dur="400"/>
                                        <p:tgtEl>
                                          <p:spTgt spid="69">
                                            <p:txEl>
                                              <p:pRg st="0" end="0"/>
                                            </p:txEl>
                                          </p:spTgt>
                                        </p:tgtEl>
                                      </p:cBhvr>
                                    </p:animEffect>
                                    <p:anim calcmode="lin" valueType="num">
                                      <p:cBhvr>
                                        <p:cTn id="130"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69">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0">
                                            <p:txEl>
                                              <p:pRg st="0" end="0"/>
                                            </p:txEl>
                                          </p:spTgt>
                                        </p:tgtEl>
                                        <p:attrNameLst>
                                          <p:attrName>style.visibility</p:attrName>
                                        </p:attrNameLst>
                                      </p:cBhvr>
                                      <p:to>
                                        <p:strVal val="visible"/>
                                      </p:to>
                                    </p:set>
                                    <p:animEffect transition="in" filter="fade">
                                      <p:cBhvr>
                                        <p:cTn id="134" dur="400"/>
                                        <p:tgtEl>
                                          <p:spTgt spid="70">
                                            <p:txEl>
                                              <p:pRg st="0" end="0"/>
                                            </p:txEl>
                                          </p:spTgt>
                                        </p:tgtEl>
                                      </p:cBhvr>
                                    </p:animEffect>
                                    <p:anim calcmode="lin" valueType="num">
                                      <p:cBhvr>
                                        <p:cTn id="135"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37" presetID="10" presetClass="entr" presetSubtype="0" fill="hold" grpId="0" nodeType="withEffect">
                                  <p:stCondLst>
                                    <p:cond delay="800"/>
                                  </p:stCondLst>
                                  <p:childTnLst>
                                    <p:set>
                                      <p:cBhvr>
                                        <p:cTn id="138" dur="1" fill="hold">
                                          <p:stCondLst>
                                            <p:cond delay="0"/>
                                          </p:stCondLst>
                                        </p:cTn>
                                        <p:tgtEl>
                                          <p:spTgt spid="71">
                                            <p:txEl>
                                              <p:pRg st="0" end="0"/>
                                            </p:txEl>
                                          </p:spTgt>
                                        </p:tgtEl>
                                        <p:attrNameLst>
                                          <p:attrName>style.visibility</p:attrName>
                                        </p:attrNameLst>
                                      </p:cBhvr>
                                      <p:to>
                                        <p:strVal val="visible"/>
                                      </p:to>
                                    </p:set>
                                    <p:animEffect transition="in" filter="fade">
                                      <p:cBhvr>
                                        <p:cTn id="139" dur="500"/>
                                        <p:tgtEl>
                                          <p:spTgt spid="71">
                                            <p:txEl>
                                              <p:pRg st="0" end="0"/>
                                            </p:txEl>
                                          </p:spTgt>
                                        </p:tgtEl>
                                      </p:cBhvr>
                                    </p:animEffect>
                                  </p:childTnLst>
                                </p:cTn>
                              </p:par>
                              <p:par>
                                <p:cTn id="140" presetID="42" presetClass="entr" presetSubtype="0" fill="hold" grpId="0" nodeType="withEffect">
                                  <p:stCondLst>
                                    <p:cond delay="200"/>
                                  </p:stCondLst>
                                  <p:childTnLst>
                                    <p:set>
                                      <p:cBhvr>
                                        <p:cTn id="141" dur="1" fill="hold">
                                          <p:stCondLst>
                                            <p:cond delay="0"/>
                                          </p:stCondLst>
                                        </p:cTn>
                                        <p:tgtEl>
                                          <p:spTgt spid="72">
                                            <p:txEl>
                                              <p:pRg st="0" end="0"/>
                                            </p:txEl>
                                          </p:spTgt>
                                        </p:tgtEl>
                                        <p:attrNameLst>
                                          <p:attrName>style.visibility</p:attrName>
                                        </p:attrNameLst>
                                      </p:cBhvr>
                                      <p:to>
                                        <p:strVal val="visible"/>
                                      </p:to>
                                    </p:set>
                                    <p:animEffect transition="in" filter="fade">
                                      <p:cBhvr>
                                        <p:cTn id="142" dur="400"/>
                                        <p:tgtEl>
                                          <p:spTgt spid="72">
                                            <p:txEl>
                                              <p:pRg st="0" end="0"/>
                                            </p:txEl>
                                          </p:spTgt>
                                        </p:tgtEl>
                                      </p:cBhvr>
                                    </p:animEffect>
                                    <p:anim calcmode="lin" valueType="num">
                                      <p:cBhvr>
                                        <p:cTn id="14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9"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42" name="Text Placeholder 7"/>
          <p:cNvSpPr>
            <a:spLocks noGrp="1"/>
          </p:cNvSpPr>
          <p:nvPr>
            <p:ph type="body" sz="quarter" idx="23" hasCustomPrompt="1"/>
          </p:nvPr>
        </p:nvSpPr>
        <p:spPr>
          <a:xfrm>
            <a:off x="1062039"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43" name="Straight Connector 42"/>
          <p:cNvCxnSpPr/>
          <p:nvPr userDrawn="1"/>
        </p:nvCxnSpPr>
        <p:spPr>
          <a:xfrm>
            <a:off x="1062039"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50" name="Text Placeholder 7"/>
          <p:cNvSpPr>
            <a:spLocks noGrp="1" noChangeAspect="1"/>
          </p:cNvSpPr>
          <p:nvPr>
            <p:ph type="body" sz="quarter" idx="12" hasCustomPrompt="1"/>
          </p:nvPr>
        </p:nvSpPr>
        <p:spPr>
          <a:xfrm>
            <a:off x="106283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51" name="Text Placeholder 7"/>
          <p:cNvSpPr>
            <a:spLocks noGrp="1" noChangeAspect="1"/>
          </p:cNvSpPr>
          <p:nvPr>
            <p:ph type="body" sz="quarter" idx="25" hasCustomPrompt="1"/>
          </p:nvPr>
        </p:nvSpPr>
        <p:spPr>
          <a:xfrm>
            <a:off x="14732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54" name="Text Placeholder 7"/>
          <p:cNvSpPr>
            <a:spLocks noGrp="1" noChangeAspect="1"/>
          </p:cNvSpPr>
          <p:nvPr>
            <p:ph type="body" sz="quarter" idx="26" hasCustomPrompt="1"/>
          </p:nvPr>
        </p:nvSpPr>
        <p:spPr>
          <a:xfrm>
            <a:off x="18923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55" name="Text Placeholder 7"/>
          <p:cNvSpPr>
            <a:spLocks noGrp="1" noChangeAspect="1"/>
          </p:cNvSpPr>
          <p:nvPr>
            <p:ph type="body" sz="quarter" idx="27" hasCustomPrompt="1"/>
          </p:nvPr>
        </p:nvSpPr>
        <p:spPr>
          <a:xfrm>
            <a:off x="22987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91" name="Picture Placeholder 3"/>
          <p:cNvSpPr>
            <a:spLocks noGrp="1"/>
          </p:cNvSpPr>
          <p:nvPr>
            <p:ph type="pic" sz="quarter" idx="28"/>
          </p:nvPr>
        </p:nvSpPr>
        <p:spPr>
          <a:xfrm>
            <a:off x="2840039"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92" name="Text Placeholder 7"/>
          <p:cNvSpPr>
            <a:spLocks noGrp="1"/>
          </p:cNvSpPr>
          <p:nvPr>
            <p:ph type="body" sz="quarter" idx="29" hasCustomPrompt="1"/>
          </p:nvPr>
        </p:nvSpPr>
        <p:spPr>
          <a:xfrm>
            <a:off x="2840039"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93" name="Straight Connector 92"/>
          <p:cNvCxnSpPr/>
          <p:nvPr userDrawn="1"/>
        </p:nvCxnSpPr>
        <p:spPr>
          <a:xfrm>
            <a:off x="2840039"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4"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95" name="Text Placeholder 7"/>
          <p:cNvSpPr>
            <a:spLocks noGrp="1" noChangeAspect="1"/>
          </p:cNvSpPr>
          <p:nvPr>
            <p:ph type="body" sz="quarter" idx="31" hasCustomPrompt="1"/>
          </p:nvPr>
        </p:nvSpPr>
        <p:spPr>
          <a:xfrm>
            <a:off x="284083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96" name="Text Placeholder 7"/>
          <p:cNvSpPr>
            <a:spLocks noGrp="1" noChangeAspect="1"/>
          </p:cNvSpPr>
          <p:nvPr>
            <p:ph type="body" sz="quarter" idx="32" hasCustomPrompt="1"/>
          </p:nvPr>
        </p:nvSpPr>
        <p:spPr>
          <a:xfrm>
            <a:off x="32512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97" name="Text Placeholder 7"/>
          <p:cNvSpPr>
            <a:spLocks noGrp="1" noChangeAspect="1"/>
          </p:cNvSpPr>
          <p:nvPr>
            <p:ph type="body" sz="quarter" idx="33" hasCustomPrompt="1"/>
          </p:nvPr>
        </p:nvSpPr>
        <p:spPr>
          <a:xfrm>
            <a:off x="36703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98" name="Text Placeholder 7"/>
          <p:cNvSpPr>
            <a:spLocks noGrp="1" noChangeAspect="1"/>
          </p:cNvSpPr>
          <p:nvPr>
            <p:ph type="body" sz="quarter" idx="34" hasCustomPrompt="1"/>
          </p:nvPr>
        </p:nvSpPr>
        <p:spPr>
          <a:xfrm>
            <a:off x="40767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99" name="Picture Placeholder 3"/>
          <p:cNvSpPr>
            <a:spLocks noGrp="1"/>
          </p:cNvSpPr>
          <p:nvPr>
            <p:ph type="pic" sz="quarter" idx="35"/>
          </p:nvPr>
        </p:nvSpPr>
        <p:spPr>
          <a:xfrm>
            <a:off x="4611433"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100" name="Text Placeholder 7"/>
          <p:cNvSpPr>
            <a:spLocks noGrp="1"/>
          </p:cNvSpPr>
          <p:nvPr>
            <p:ph type="body" sz="quarter" idx="36" hasCustomPrompt="1"/>
          </p:nvPr>
        </p:nvSpPr>
        <p:spPr>
          <a:xfrm>
            <a:off x="4611433"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1" name="Straight Connector 100"/>
          <p:cNvCxnSpPr/>
          <p:nvPr userDrawn="1"/>
        </p:nvCxnSpPr>
        <p:spPr>
          <a:xfrm>
            <a:off x="4611433"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8"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103" name="Text Placeholder 7"/>
          <p:cNvSpPr>
            <a:spLocks noGrp="1" noChangeAspect="1"/>
          </p:cNvSpPr>
          <p:nvPr>
            <p:ph type="body" sz="quarter" idx="38" hasCustomPrompt="1"/>
          </p:nvPr>
        </p:nvSpPr>
        <p:spPr>
          <a:xfrm>
            <a:off x="4612228"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104" name="Text Placeholder 7"/>
          <p:cNvSpPr>
            <a:spLocks noGrp="1" noChangeAspect="1"/>
          </p:cNvSpPr>
          <p:nvPr>
            <p:ph type="body" sz="quarter" idx="39" hasCustomPrompt="1"/>
          </p:nvPr>
        </p:nvSpPr>
        <p:spPr>
          <a:xfrm>
            <a:off x="50225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105" name="Text Placeholder 7"/>
          <p:cNvSpPr>
            <a:spLocks noGrp="1" noChangeAspect="1"/>
          </p:cNvSpPr>
          <p:nvPr>
            <p:ph type="body" sz="quarter" idx="40" hasCustomPrompt="1"/>
          </p:nvPr>
        </p:nvSpPr>
        <p:spPr>
          <a:xfrm>
            <a:off x="54416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106" name="Text Placeholder 7"/>
          <p:cNvSpPr>
            <a:spLocks noGrp="1" noChangeAspect="1"/>
          </p:cNvSpPr>
          <p:nvPr>
            <p:ph type="body" sz="quarter" idx="41" hasCustomPrompt="1"/>
          </p:nvPr>
        </p:nvSpPr>
        <p:spPr>
          <a:xfrm>
            <a:off x="58480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107" name="Picture Placeholder 3"/>
          <p:cNvSpPr>
            <a:spLocks noGrp="1"/>
          </p:cNvSpPr>
          <p:nvPr>
            <p:ph type="pic" sz="quarter" idx="42"/>
          </p:nvPr>
        </p:nvSpPr>
        <p:spPr>
          <a:xfrm>
            <a:off x="6385852"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108" name="Text Placeholder 7"/>
          <p:cNvSpPr>
            <a:spLocks noGrp="1"/>
          </p:cNvSpPr>
          <p:nvPr>
            <p:ph type="body" sz="quarter" idx="43" hasCustomPrompt="1"/>
          </p:nvPr>
        </p:nvSpPr>
        <p:spPr>
          <a:xfrm>
            <a:off x="6385852"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9" name="Straight Connector 108"/>
          <p:cNvCxnSpPr/>
          <p:nvPr userDrawn="1"/>
        </p:nvCxnSpPr>
        <p:spPr>
          <a:xfrm>
            <a:off x="6385852"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7"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111" name="Text Placeholder 7"/>
          <p:cNvSpPr>
            <a:spLocks noGrp="1" noChangeAspect="1"/>
          </p:cNvSpPr>
          <p:nvPr>
            <p:ph type="body" sz="quarter" idx="45" hasCustomPrompt="1"/>
          </p:nvPr>
        </p:nvSpPr>
        <p:spPr>
          <a:xfrm>
            <a:off x="6386647"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112" name="Text Placeholder 7"/>
          <p:cNvSpPr>
            <a:spLocks noGrp="1" noChangeAspect="1"/>
          </p:cNvSpPr>
          <p:nvPr>
            <p:ph type="body" sz="quarter" idx="46" hasCustomPrompt="1"/>
          </p:nvPr>
        </p:nvSpPr>
        <p:spPr>
          <a:xfrm>
            <a:off x="67970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113" name="Text Placeholder 7"/>
          <p:cNvSpPr>
            <a:spLocks noGrp="1" noChangeAspect="1"/>
          </p:cNvSpPr>
          <p:nvPr>
            <p:ph type="body" sz="quarter" idx="47" hasCustomPrompt="1"/>
          </p:nvPr>
        </p:nvSpPr>
        <p:spPr>
          <a:xfrm>
            <a:off x="72161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114" name="Text Placeholder 7"/>
          <p:cNvSpPr>
            <a:spLocks noGrp="1" noChangeAspect="1"/>
          </p:cNvSpPr>
          <p:nvPr>
            <p:ph type="body" sz="quarter" idx="48" hasCustomPrompt="1"/>
          </p:nvPr>
        </p:nvSpPr>
        <p:spPr>
          <a:xfrm>
            <a:off x="76225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0272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400"/>
                                        <p:tgtEl>
                                          <p:spTgt spid="42">
                                            <p:txEl>
                                              <p:pRg st="0" end="0"/>
                                            </p:txEl>
                                          </p:spTgt>
                                        </p:tgtEl>
                                      </p:cBhvr>
                                    </p:animEffect>
                                    <p:anim calcmode="lin" valueType="num">
                                      <p:cBhvr>
                                        <p:cTn id="11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9">
                                            <p:txEl>
                                              <p:pRg st="0" end="0"/>
                                            </p:txEl>
                                          </p:spTgt>
                                        </p:tgtEl>
                                        <p:attrNameLst>
                                          <p:attrName>style.visibility</p:attrName>
                                        </p:attrNameLst>
                                      </p:cBhvr>
                                      <p:to>
                                        <p:strVal val="visible"/>
                                      </p:to>
                                    </p:set>
                                    <p:animEffect transition="in" filter="fade">
                                      <p:cBhvr>
                                        <p:cTn id="117" dur="500"/>
                                        <p:tgtEl>
                                          <p:spTgt spid="49">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50">
                                            <p:txEl>
                                              <p:pRg st="0" end="0"/>
                                            </p:txEl>
                                          </p:spTgt>
                                        </p:tgtEl>
                                        <p:attrNameLst>
                                          <p:attrName>style.visibility</p:attrName>
                                        </p:attrNameLst>
                                      </p:cBhvr>
                                      <p:to>
                                        <p:strVal val="visible"/>
                                      </p:to>
                                    </p:set>
                                    <p:animEffect transition="in" filter="fade">
                                      <p:cBhvr>
                                        <p:cTn id="120" dur="400"/>
                                        <p:tgtEl>
                                          <p:spTgt spid="50">
                                            <p:txEl>
                                              <p:pRg st="0" end="0"/>
                                            </p:txEl>
                                          </p:spTgt>
                                        </p:tgtEl>
                                      </p:cBhvr>
                                    </p:animEffect>
                                    <p:anim calcmode="lin" valueType="num">
                                      <p:cBhvr>
                                        <p:cTn id="121"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51">
                                            <p:txEl>
                                              <p:pRg st="0" end="0"/>
                                            </p:txEl>
                                          </p:spTgt>
                                        </p:tgtEl>
                                        <p:attrNameLst>
                                          <p:attrName>style.visibility</p:attrName>
                                        </p:attrNameLst>
                                      </p:cBhvr>
                                      <p:to>
                                        <p:strVal val="visible"/>
                                      </p:to>
                                    </p:set>
                                    <p:animEffect transition="in" filter="fade">
                                      <p:cBhvr>
                                        <p:cTn id="125" dur="400"/>
                                        <p:tgtEl>
                                          <p:spTgt spid="51">
                                            <p:txEl>
                                              <p:pRg st="0" end="0"/>
                                            </p:txEl>
                                          </p:spTgt>
                                        </p:tgtEl>
                                      </p:cBhvr>
                                    </p:animEffect>
                                    <p:anim calcmode="lin" valueType="num">
                                      <p:cBhvr>
                                        <p:cTn id="12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51">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54">
                                            <p:txEl>
                                              <p:pRg st="0" end="0"/>
                                            </p:txEl>
                                          </p:spTgt>
                                        </p:tgtEl>
                                        <p:attrNameLst>
                                          <p:attrName>style.visibility</p:attrName>
                                        </p:attrNameLst>
                                      </p:cBhvr>
                                      <p:to>
                                        <p:strVal val="visible"/>
                                      </p:to>
                                    </p:set>
                                    <p:animEffect transition="in" filter="fade">
                                      <p:cBhvr>
                                        <p:cTn id="130" dur="400"/>
                                        <p:tgtEl>
                                          <p:spTgt spid="54">
                                            <p:txEl>
                                              <p:pRg st="0" end="0"/>
                                            </p:txEl>
                                          </p:spTgt>
                                        </p:tgtEl>
                                      </p:cBhvr>
                                    </p:animEffect>
                                    <p:anim calcmode="lin" valueType="num">
                                      <p:cBhvr>
                                        <p:cTn id="131"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54">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55">
                                            <p:txEl>
                                              <p:pRg st="0" end="0"/>
                                            </p:txEl>
                                          </p:spTgt>
                                        </p:tgtEl>
                                        <p:attrNameLst>
                                          <p:attrName>style.visibility</p:attrName>
                                        </p:attrNameLst>
                                      </p:cBhvr>
                                      <p:to>
                                        <p:strVal val="visible"/>
                                      </p:to>
                                    </p:set>
                                    <p:animEffect transition="in" filter="fade">
                                      <p:cBhvr>
                                        <p:cTn id="135" dur="400"/>
                                        <p:tgtEl>
                                          <p:spTgt spid="55">
                                            <p:txEl>
                                              <p:pRg st="0" end="0"/>
                                            </p:txEl>
                                          </p:spTgt>
                                        </p:tgtEl>
                                      </p:cBhvr>
                                    </p:animEffect>
                                    <p:anim calcmode="lin" valueType="num">
                                      <p:cBhvr>
                                        <p:cTn id="13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92">
                                            <p:txEl>
                                              <p:pRg st="0" end="0"/>
                                            </p:txEl>
                                          </p:spTgt>
                                        </p:tgtEl>
                                        <p:attrNameLst>
                                          <p:attrName>style.visibility</p:attrName>
                                        </p:attrNameLst>
                                      </p:cBhvr>
                                      <p:to>
                                        <p:strVal val="visible"/>
                                      </p:to>
                                    </p:set>
                                    <p:animEffect transition="in" filter="fade">
                                      <p:cBhvr>
                                        <p:cTn id="140" dur="400"/>
                                        <p:tgtEl>
                                          <p:spTgt spid="92">
                                            <p:txEl>
                                              <p:pRg st="0" end="0"/>
                                            </p:txEl>
                                          </p:spTgt>
                                        </p:tgtEl>
                                      </p:cBhvr>
                                    </p:animEffect>
                                    <p:anim calcmode="lin" valueType="num">
                                      <p:cBhvr>
                                        <p:cTn id="141"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43" presetID="10" presetClass="entr" presetSubtype="0" fill="hold" grpId="0" nodeType="withEffect">
                                  <p:stCondLst>
                                    <p:cond delay="80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fade">
                                      <p:cBhvr>
                                        <p:cTn id="145" dur="500"/>
                                        <p:tgtEl>
                                          <p:spTgt spid="94">
                                            <p:txEl>
                                              <p:pRg st="0" end="0"/>
                                            </p:txEl>
                                          </p:spTgt>
                                        </p:tgtEl>
                                      </p:cBhvr>
                                    </p:animEffect>
                                  </p:childTnLst>
                                </p:cTn>
                              </p:par>
                              <p:par>
                                <p:cTn id="146" presetID="42" presetClass="entr" presetSubtype="0" fill="hold" grpId="0" nodeType="withEffect">
                                  <p:stCondLst>
                                    <p:cond delay="200"/>
                                  </p:stCondLst>
                                  <p:childTnLst>
                                    <p:set>
                                      <p:cBhvr>
                                        <p:cTn id="147" dur="1" fill="hold">
                                          <p:stCondLst>
                                            <p:cond delay="0"/>
                                          </p:stCondLst>
                                        </p:cTn>
                                        <p:tgtEl>
                                          <p:spTgt spid="95">
                                            <p:txEl>
                                              <p:pRg st="0" end="0"/>
                                            </p:txEl>
                                          </p:spTgt>
                                        </p:tgtEl>
                                        <p:attrNameLst>
                                          <p:attrName>style.visibility</p:attrName>
                                        </p:attrNameLst>
                                      </p:cBhvr>
                                      <p:to>
                                        <p:strVal val="visible"/>
                                      </p:to>
                                    </p:set>
                                    <p:animEffect transition="in" filter="fade">
                                      <p:cBhvr>
                                        <p:cTn id="148" dur="400"/>
                                        <p:tgtEl>
                                          <p:spTgt spid="95">
                                            <p:txEl>
                                              <p:pRg st="0" end="0"/>
                                            </p:txEl>
                                          </p:spTgt>
                                        </p:tgtEl>
                                      </p:cBhvr>
                                    </p:animEffect>
                                    <p:anim calcmode="lin" valueType="num">
                                      <p:cBhvr>
                                        <p:cTn id="149" dur="4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50" dur="400" fill="hold"/>
                                        <p:tgtEl>
                                          <p:spTgt spid="95">
                                            <p:txEl>
                                              <p:pRg st="0" end="0"/>
                                            </p:txEl>
                                          </p:spTgt>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200"/>
                                  </p:stCondLst>
                                  <p:childTnLst>
                                    <p:set>
                                      <p:cBhvr>
                                        <p:cTn id="152" dur="1" fill="hold">
                                          <p:stCondLst>
                                            <p:cond delay="0"/>
                                          </p:stCondLst>
                                        </p:cTn>
                                        <p:tgtEl>
                                          <p:spTgt spid="96">
                                            <p:txEl>
                                              <p:pRg st="0" end="0"/>
                                            </p:txEl>
                                          </p:spTgt>
                                        </p:tgtEl>
                                        <p:attrNameLst>
                                          <p:attrName>style.visibility</p:attrName>
                                        </p:attrNameLst>
                                      </p:cBhvr>
                                      <p:to>
                                        <p:strVal val="visible"/>
                                      </p:to>
                                    </p:set>
                                    <p:animEffect transition="in" filter="fade">
                                      <p:cBhvr>
                                        <p:cTn id="153" dur="400"/>
                                        <p:tgtEl>
                                          <p:spTgt spid="96">
                                            <p:txEl>
                                              <p:pRg st="0" end="0"/>
                                            </p:txEl>
                                          </p:spTgt>
                                        </p:tgtEl>
                                      </p:cBhvr>
                                    </p:animEffect>
                                    <p:anim calcmode="lin" valueType="num">
                                      <p:cBhvr>
                                        <p:cTn id="154" dur="4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55" dur="400" fill="hold"/>
                                        <p:tgtEl>
                                          <p:spTgt spid="96">
                                            <p:txEl>
                                              <p:pRg st="0" end="0"/>
                                            </p:txEl>
                                          </p:spTgt>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200"/>
                                  </p:stCondLst>
                                  <p:childTnLst>
                                    <p:set>
                                      <p:cBhvr>
                                        <p:cTn id="157" dur="1" fill="hold">
                                          <p:stCondLst>
                                            <p:cond delay="0"/>
                                          </p:stCondLst>
                                        </p:cTn>
                                        <p:tgtEl>
                                          <p:spTgt spid="97">
                                            <p:txEl>
                                              <p:pRg st="0" end="0"/>
                                            </p:txEl>
                                          </p:spTgt>
                                        </p:tgtEl>
                                        <p:attrNameLst>
                                          <p:attrName>style.visibility</p:attrName>
                                        </p:attrNameLst>
                                      </p:cBhvr>
                                      <p:to>
                                        <p:strVal val="visible"/>
                                      </p:to>
                                    </p:set>
                                    <p:animEffect transition="in" filter="fade">
                                      <p:cBhvr>
                                        <p:cTn id="158" dur="400"/>
                                        <p:tgtEl>
                                          <p:spTgt spid="97">
                                            <p:txEl>
                                              <p:pRg st="0" end="0"/>
                                            </p:txEl>
                                          </p:spTgt>
                                        </p:tgtEl>
                                      </p:cBhvr>
                                    </p:animEffect>
                                    <p:anim calcmode="lin" valueType="num">
                                      <p:cBhvr>
                                        <p:cTn id="159" dur="4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160" dur="400" fill="hold"/>
                                        <p:tgtEl>
                                          <p:spTgt spid="97">
                                            <p:txEl>
                                              <p:pRg st="0" end="0"/>
                                            </p:txEl>
                                          </p:spTgt>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200"/>
                                  </p:stCondLst>
                                  <p:childTnLst>
                                    <p:set>
                                      <p:cBhvr>
                                        <p:cTn id="162" dur="1" fill="hold">
                                          <p:stCondLst>
                                            <p:cond delay="0"/>
                                          </p:stCondLst>
                                        </p:cTn>
                                        <p:tgtEl>
                                          <p:spTgt spid="98">
                                            <p:txEl>
                                              <p:pRg st="0" end="0"/>
                                            </p:txEl>
                                          </p:spTgt>
                                        </p:tgtEl>
                                        <p:attrNameLst>
                                          <p:attrName>style.visibility</p:attrName>
                                        </p:attrNameLst>
                                      </p:cBhvr>
                                      <p:to>
                                        <p:strVal val="visible"/>
                                      </p:to>
                                    </p:set>
                                    <p:animEffect transition="in" filter="fade">
                                      <p:cBhvr>
                                        <p:cTn id="163" dur="400"/>
                                        <p:tgtEl>
                                          <p:spTgt spid="98">
                                            <p:txEl>
                                              <p:pRg st="0" end="0"/>
                                            </p:txEl>
                                          </p:spTgt>
                                        </p:tgtEl>
                                      </p:cBhvr>
                                    </p:animEffect>
                                    <p:anim calcmode="lin" valueType="num">
                                      <p:cBhvr>
                                        <p:cTn id="164" dur="4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65" dur="400" fill="hold"/>
                                        <p:tgtEl>
                                          <p:spTgt spid="98">
                                            <p:txEl>
                                              <p:pRg st="0" end="0"/>
                                            </p:txEl>
                                          </p:spTgt>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100">
                                            <p:txEl>
                                              <p:pRg st="0" end="0"/>
                                            </p:txEl>
                                          </p:spTgt>
                                        </p:tgtEl>
                                        <p:attrNameLst>
                                          <p:attrName>style.visibility</p:attrName>
                                        </p:attrNameLst>
                                      </p:cBhvr>
                                      <p:to>
                                        <p:strVal val="visible"/>
                                      </p:to>
                                    </p:set>
                                    <p:animEffect transition="in" filter="fade">
                                      <p:cBhvr>
                                        <p:cTn id="168" dur="400"/>
                                        <p:tgtEl>
                                          <p:spTgt spid="100">
                                            <p:txEl>
                                              <p:pRg st="0" end="0"/>
                                            </p:txEl>
                                          </p:spTgt>
                                        </p:tgtEl>
                                      </p:cBhvr>
                                    </p:animEffect>
                                    <p:anim calcmode="lin" valueType="num">
                                      <p:cBhvr>
                                        <p:cTn id="169" dur="4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100">
                                            <p:txEl>
                                              <p:pRg st="0" end="0"/>
                                            </p:txEl>
                                          </p:spTgt>
                                        </p:tgtEl>
                                        <p:attrNameLst>
                                          <p:attrName>ppt_y</p:attrName>
                                        </p:attrNameLst>
                                      </p:cBhvr>
                                      <p:tavLst>
                                        <p:tav tm="0">
                                          <p:val>
                                            <p:strVal val="#ppt_y+.1"/>
                                          </p:val>
                                        </p:tav>
                                        <p:tav tm="100000">
                                          <p:val>
                                            <p:strVal val="#ppt_y"/>
                                          </p:val>
                                        </p:tav>
                                      </p:tavLst>
                                    </p:anim>
                                  </p:childTnLst>
                                </p:cTn>
                              </p:par>
                              <p:par>
                                <p:cTn id="171" presetID="10" presetClass="entr" presetSubtype="0" fill="hold" grpId="0" nodeType="withEffect">
                                  <p:stCondLst>
                                    <p:cond delay="800"/>
                                  </p:stCondLst>
                                  <p:childTnLst>
                                    <p:set>
                                      <p:cBhvr>
                                        <p:cTn id="172" dur="1" fill="hold">
                                          <p:stCondLst>
                                            <p:cond delay="0"/>
                                          </p:stCondLst>
                                        </p:cTn>
                                        <p:tgtEl>
                                          <p:spTgt spid="102">
                                            <p:txEl>
                                              <p:pRg st="0" end="0"/>
                                            </p:txEl>
                                          </p:spTgt>
                                        </p:tgtEl>
                                        <p:attrNameLst>
                                          <p:attrName>style.visibility</p:attrName>
                                        </p:attrNameLst>
                                      </p:cBhvr>
                                      <p:to>
                                        <p:strVal val="visible"/>
                                      </p:to>
                                    </p:set>
                                    <p:animEffect transition="in" filter="fade">
                                      <p:cBhvr>
                                        <p:cTn id="173" dur="500"/>
                                        <p:tgtEl>
                                          <p:spTgt spid="102">
                                            <p:txEl>
                                              <p:pRg st="0" end="0"/>
                                            </p:txEl>
                                          </p:spTgt>
                                        </p:tgtEl>
                                      </p:cBhvr>
                                    </p:animEffect>
                                  </p:childTnLst>
                                </p:cTn>
                              </p:par>
                              <p:par>
                                <p:cTn id="174" presetID="42" presetClass="entr" presetSubtype="0" fill="hold" grpId="0" nodeType="withEffect">
                                  <p:stCondLst>
                                    <p:cond delay="200"/>
                                  </p:stCondLst>
                                  <p:childTnLst>
                                    <p:set>
                                      <p:cBhvr>
                                        <p:cTn id="175" dur="1" fill="hold">
                                          <p:stCondLst>
                                            <p:cond delay="0"/>
                                          </p:stCondLst>
                                        </p:cTn>
                                        <p:tgtEl>
                                          <p:spTgt spid="103">
                                            <p:txEl>
                                              <p:pRg st="0" end="0"/>
                                            </p:txEl>
                                          </p:spTgt>
                                        </p:tgtEl>
                                        <p:attrNameLst>
                                          <p:attrName>style.visibility</p:attrName>
                                        </p:attrNameLst>
                                      </p:cBhvr>
                                      <p:to>
                                        <p:strVal val="visible"/>
                                      </p:to>
                                    </p:set>
                                    <p:animEffect transition="in" filter="fade">
                                      <p:cBhvr>
                                        <p:cTn id="176" dur="400"/>
                                        <p:tgtEl>
                                          <p:spTgt spid="103">
                                            <p:txEl>
                                              <p:pRg st="0" end="0"/>
                                            </p:txEl>
                                          </p:spTgt>
                                        </p:tgtEl>
                                      </p:cBhvr>
                                    </p:animEffect>
                                    <p:anim calcmode="lin" valueType="num">
                                      <p:cBhvr>
                                        <p:cTn id="177"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200"/>
                                  </p:stCondLst>
                                  <p:childTnLst>
                                    <p:set>
                                      <p:cBhvr>
                                        <p:cTn id="180" dur="1" fill="hold">
                                          <p:stCondLst>
                                            <p:cond delay="0"/>
                                          </p:stCondLst>
                                        </p:cTn>
                                        <p:tgtEl>
                                          <p:spTgt spid="104">
                                            <p:txEl>
                                              <p:pRg st="0" end="0"/>
                                            </p:txEl>
                                          </p:spTgt>
                                        </p:tgtEl>
                                        <p:attrNameLst>
                                          <p:attrName>style.visibility</p:attrName>
                                        </p:attrNameLst>
                                      </p:cBhvr>
                                      <p:to>
                                        <p:strVal val="visible"/>
                                      </p:to>
                                    </p:set>
                                    <p:animEffect transition="in" filter="fade">
                                      <p:cBhvr>
                                        <p:cTn id="181" dur="400"/>
                                        <p:tgtEl>
                                          <p:spTgt spid="104">
                                            <p:txEl>
                                              <p:pRg st="0" end="0"/>
                                            </p:txEl>
                                          </p:spTgt>
                                        </p:tgtEl>
                                      </p:cBhvr>
                                    </p:animEffect>
                                    <p:anim calcmode="lin" valueType="num">
                                      <p:cBhvr>
                                        <p:cTn id="182" dur="4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183" dur="400" fill="hold"/>
                                        <p:tgtEl>
                                          <p:spTgt spid="104">
                                            <p:txEl>
                                              <p:pRg st="0" end="0"/>
                                            </p:txEl>
                                          </p:spTgt>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200"/>
                                  </p:stCondLst>
                                  <p:childTnLst>
                                    <p:set>
                                      <p:cBhvr>
                                        <p:cTn id="185" dur="1" fill="hold">
                                          <p:stCondLst>
                                            <p:cond delay="0"/>
                                          </p:stCondLst>
                                        </p:cTn>
                                        <p:tgtEl>
                                          <p:spTgt spid="105">
                                            <p:txEl>
                                              <p:pRg st="0" end="0"/>
                                            </p:txEl>
                                          </p:spTgt>
                                        </p:tgtEl>
                                        <p:attrNameLst>
                                          <p:attrName>style.visibility</p:attrName>
                                        </p:attrNameLst>
                                      </p:cBhvr>
                                      <p:to>
                                        <p:strVal val="visible"/>
                                      </p:to>
                                    </p:set>
                                    <p:animEffect transition="in" filter="fade">
                                      <p:cBhvr>
                                        <p:cTn id="186" dur="400"/>
                                        <p:tgtEl>
                                          <p:spTgt spid="105">
                                            <p:txEl>
                                              <p:pRg st="0" end="0"/>
                                            </p:txEl>
                                          </p:spTgt>
                                        </p:tgtEl>
                                      </p:cBhvr>
                                    </p:animEffect>
                                    <p:anim calcmode="lin" valueType="num">
                                      <p:cBhvr>
                                        <p:cTn id="187" dur="4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188" dur="400" fill="hold"/>
                                        <p:tgtEl>
                                          <p:spTgt spid="105">
                                            <p:txEl>
                                              <p:pRg st="0" end="0"/>
                                            </p:txEl>
                                          </p:spTgt>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200"/>
                                  </p:stCondLst>
                                  <p:childTnLst>
                                    <p:set>
                                      <p:cBhvr>
                                        <p:cTn id="190" dur="1" fill="hold">
                                          <p:stCondLst>
                                            <p:cond delay="0"/>
                                          </p:stCondLst>
                                        </p:cTn>
                                        <p:tgtEl>
                                          <p:spTgt spid="106">
                                            <p:txEl>
                                              <p:pRg st="0" end="0"/>
                                            </p:txEl>
                                          </p:spTgt>
                                        </p:tgtEl>
                                        <p:attrNameLst>
                                          <p:attrName>style.visibility</p:attrName>
                                        </p:attrNameLst>
                                      </p:cBhvr>
                                      <p:to>
                                        <p:strVal val="visible"/>
                                      </p:to>
                                    </p:set>
                                    <p:animEffect transition="in" filter="fade">
                                      <p:cBhvr>
                                        <p:cTn id="191" dur="400"/>
                                        <p:tgtEl>
                                          <p:spTgt spid="106">
                                            <p:txEl>
                                              <p:pRg st="0" end="0"/>
                                            </p:txEl>
                                          </p:spTgt>
                                        </p:tgtEl>
                                      </p:cBhvr>
                                    </p:animEffect>
                                    <p:anim calcmode="lin" valueType="num">
                                      <p:cBhvr>
                                        <p:cTn id="192"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93"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200"/>
                                  </p:stCondLst>
                                  <p:childTnLst>
                                    <p:set>
                                      <p:cBhvr>
                                        <p:cTn id="195" dur="1" fill="hold">
                                          <p:stCondLst>
                                            <p:cond delay="0"/>
                                          </p:stCondLst>
                                        </p:cTn>
                                        <p:tgtEl>
                                          <p:spTgt spid="108">
                                            <p:txEl>
                                              <p:pRg st="0" end="0"/>
                                            </p:txEl>
                                          </p:spTgt>
                                        </p:tgtEl>
                                        <p:attrNameLst>
                                          <p:attrName>style.visibility</p:attrName>
                                        </p:attrNameLst>
                                      </p:cBhvr>
                                      <p:to>
                                        <p:strVal val="visible"/>
                                      </p:to>
                                    </p:set>
                                    <p:animEffect transition="in" filter="fade">
                                      <p:cBhvr>
                                        <p:cTn id="196" dur="400"/>
                                        <p:tgtEl>
                                          <p:spTgt spid="108">
                                            <p:txEl>
                                              <p:pRg st="0" end="0"/>
                                            </p:txEl>
                                          </p:spTgt>
                                        </p:tgtEl>
                                      </p:cBhvr>
                                    </p:animEffect>
                                    <p:anim calcmode="lin" valueType="num">
                                      <p:cBhvr>
                                        <p:cTn id="197"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98"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99" presetID="10" presetClass="entr" presetSubtype="0" fill="hold" grpId="0" nodeType="withEffect">
                                  <p:stCondLst>
                                    <p:cond delay="800"/>
                                  </p:stCondLst>
                                  <p:childTnLst>
                                    <p:set>
                                      <p:cBhvr>
                                        <p:cTn id="200" dur="1" fill="hold">
                                          <p:stCondLst>
                                            <p:cond delay="0"/>
                                          </p:stCondLst>
                                        </p:cTn>
                                        <p:tgtEl>
                                          <p:spTgt spid="110">
                                            <p:txEl>
                                              <p:pRg st="0" end="0"/>
                                            </p:txEl>
                                          </p:spTgt>
                                        </p:tgtEl>
                                        <p:attrNameLst>
                                          <p:attrName>style.visibility</p:attrName>
                                        </p:attrNameLst>
                                      </p:cBhvr>
                                      <p:to>
                                        <p:strVal val="visible"/>
                                      </p:to>
                                    </p:set>
                                    <p:animEffect transition="in" filter="fade">
                                      <p:cBhvr>
                                        <p:cTn id="201" dur="500"/>
                                        <p:tgtEl>
                                          <p:spTgt spid="110">
                                            <p:txEl>
                                              <p:pRg st="0" end="0"/>
                                            </p:txEl>
                                          </p:spTgt>
                                        </p:tgtEl>
                                      </p:cBhvr>
                                    </p:animEffect>
                                  </p:childTnLst>
                                </p:cTn>
                              </p:par>
                              <p:par>
                                <p:cTn id="202" presetID="42" presetClass="entr" presetSubtype="0" fill="hold" grpId="0" nodeType="withEffect">
                                  <p:stCondLst>
                                    <p:cond delay="200"/>
                                  </p:stCondLst>
                                  <p:childTnLst>
                                    <p:set>
                                      <p:cBhvr>
                                        <p:cTn id="203" dur="1" fill="hold">
                                          <p:stCondLst>
                                            <p:cond delay="0"/>
                                          </p:stCondLst>
                                        </p:cTn>
                                        <p:tgtEl>
                                          <p:spTgt spid="111">
                                            <p:txEl>
                                              <p:pRg st="0" end="0"/>
                                            </p:txEl>
                                          </p:spTgt>
                                        </p:tgtEl>
                                        <p:attrNameLst>
                                          <p:attrName>style.visibility</p:attrName>
                                        </p:attrNameLst>
                                      </p:cBhvr>
                                      <p:to>
                                        <p:strVal val="visible"/>
                                      </p:to>
                                    </p:set>
                                    <p:animEffect transition="in" filter="fade">
                                      <p:cBhvr>
                                        <p:cTn id="204" dur="400"/>
                                        <p:tgtEl>
                                          <p:spTgt spid="111">
                                            <p:txEl>
                                              <p:pRg st="0" end="0"/>
                                            </p:txEl>
                                          </p:spTgt>
                                        </p:tgtEl>
                                      </p:cBhvr>
                                    </p:animEffect>
                                    <p:anim calcmode="lin" valueType="num">
                                      <p:cBhvr>
                                        <p:cTn id="205" dur="4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11">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200"/>
                                  </p:stCondLst>
                                  <p:childTnLst>
                                    <p:set>
                                      <p:cBhvr>
                                        <p:cTn id="208" dur="1" fill="hold">
                                          <p:stCondLst>
                                            <p:cond delay="0"/>
                                          </p:stCondLst>
                                        </p:cTn>
                                        <p:tgtEl>
                                          <p:spTgt spid="112">
                                            <p:txEl>
                                              <p:pRg st="0" end="0"/>
                                            </p:txEl>
                                          </p:spTgt>
                                        </p:tgtEl>
                                        <p:attrNameLst>
                                          <p:attrName>style.visibility</p:attrName>
                                        </p:attrNameLst>
                                      </p:cBhvr>
                                      <p:to>
                                        <p:strVal val="visible"/>
                                      </p:to>
                                    </p:set>
                                    <p:animEffect transition="in" filter="fade">
                                      <p:cBhvr>
                                        <p:cTn id="209" dur="400"/>
                                        <p:tgtEl>
                                          <p:spTgt spid="112">
                                            <p:txEl>
                                              <p:pRg st="0" end="0"/>
                                            </p:txEl>
                                          </p:spTgt>
                                        </p:tgtEl>
                                      </p:cBhvr>
                                    </p:animEffect>
                                    <p:anim calcmode="lin" valueType="num">
                                      <p:cBhvr>
                                        <p:cTn id="210"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11"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200"/>
                                  </p:stCondLst>
                                  <p:childTnLst>
                                    <p:set>
                                      <p:cBhvr>
                                        <p:cTn id="213" dur="1" fill="hold">
                                          <p:stCondLst>
                                            <p:cond delay="0"/>
                                          </p:stCondLst>
                                        </p:cTn>
                                        <p:tgtEl>
                                          <p:spTgt spid="113">
                                            <p:txEl>
                                              <p:pRg st="0" end="0"/>
                                            </p:txEl>
                                          </p:spTgt>
                                        </p:tgtEl>
                                        <p:attrNameLst>
                                          <p:attrName>style.visibility</p:attrName>
                                        </p:attrNameLst>
                                      </p:cBhvr>
                                      <p:to>
                                        <p:strVal val="visible"/>
                                      </p:to>
                                    </p:set>
                                    <p:animEffect transition="in" filter="fade">
                                      <p:cBhvr>
                                        <p:cTn id="214" dur="400"/>
                                        <p:tgtEl>
                                          <p:spTgt spid="113">
                                            <p:txEl>
                                              <p:pRg st="0" end="0"/>
                                            </p:txEl>
                                          </p:spTgt>
                                        </p:tgtEl>
                                      </p:cBhvr>
                                    </p:animEffect>
                                    <p:anim calcmode="lin" valueType="num">
                                      <p:cBhvr>
                                        <p:cTn id="215" dur="4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216" dur="400" fill="hold"/>
                                        <p:tgtEl>
                                          <p:spTgt spid="113">
                                            <p:txEl>
                                              <p:pRg st="0" end="0"/>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200"/>
                                  </p:stCondLst>
                                  <p:childTnLst>
                                    <p:set>
                                      <p:cBhvr>
                                        <p:cTn id="218" dur="1" fill="hold">
                                          <p:stCondLst>
                                            <p:cond delay="0"/>
                                          </p:stCondLst>
                                        </p:cTn>
                                        <p:tgtEl>
                                          <p:spTgt spid="114">
                                            <p:txEl>
                                              <p:pRg st="0" end="0"/>
                                            </p:txEl>
                                          </p:spTgt>
                                        </p:tgtEl>
                                        <p:attrNameLst>
                                          <p:attrName>style.visibility</p:attrName>
                                        </p:attrNameLst>
                                      </p:cBhvr>
                                      <p:to>
                                        <p:strVal val="visible"/>
                                      </p:to>
                                    </p:set>
                                    <p:animEffect transition="in" filter="fade">
                                      <p:cBhvr>
                                        <p:cTn id="219" dur="400"/>
                                        <p:tgtEl>
                                          <p:spTgt spid="114">
                                            <p:txEl>
                                              <p:pRg st="0" end="0"/>
                                            </p:txEl>
                                          </p:spTgt>
                                        </p:tgtEl>
                                      </p:cBhvr>
                                    </p:animEffect>
                                    <p:anim calcmode="lin" valueType="num">
                                      <p:cBhvr>
                                        <p:cTn id="220"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221" dur="4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400"/>
                        <p:tgtEl>
                          <p:spTgt spid="95"/>
                        </p:tgtEl>
                      </p:cBhvr>
                    </p:animEffect>
                    <p:anim calcmode="lin" valueType="num">
                      <p:cBhvr>
                        <p:cTn dur="400" fill="hold"/>
                        <p:tgtEl>
                          <p:spTgt spid="95"/>
                        </p:tgtEl>
                        <p:attrNameLst>
                          <p:attrName>ppt_x</p:attrName>
                        </p:attrNameLst>
                      </p:cBhvr>
                      <p:tavLst>
                        <p:tav tm="0">
                          <p:val>
                            <p:strVal val="#ppt_x"/>
                          </p:val>
                        </p:tav>
                        <p:tav tm="100000">
                          <p:val>
                            <p:strVal val="#ppt_x"/>
                          </p:val>
                        </p:tav>
                      </p:tavLst>
                    </p:anim>
                    <p:anim calcmode="lin" valueType="num">
                      <p:cBhvr>
                        <p:cTn dur="4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42" presetClass="entr" presetSubtype="0" fill="hold" nodeType="withEffect">
                  <p:stCondLst>
                    <p:cond delay="200"/>
                  </p:stCondLst>
                  <p:childTnLst>
                    <p:set>
                      <p:cBhvr>
                        <p:cTn dur="1" fill="hold">
                          <p:stCondLst>
                            <p:cond delay="0"/>
                          </p:stCondLst>
                        </p:cTn>
                        <p:tgtEl>
                          <p:spTgt spid="96"/>
                        </p:tgtEl>
                        <p:attrNameLst>
                          <p:attrName>style.visibility</p:attrName>
                        </p:attrNameLst>
                      </p:cBhvr>
                      <p:to>
                        <p:strVal val="visible"/>
                      </p:to>
                    </p:set>
                    <p:animEffect transition="in" filter="fade">
                      <p:cBhvr>
                        <p:cTn dur="400"/>
                        <p:tgtEl>
                          <p:spTgt spid="96"/>
                        </p:tgtEl>
                      </p:cBhvr>
                    </p:animEffect>
                    <p:anim calcmode="lin" valueType="num">
                      <p:cBhvr>
                        <p:cTn dur="400" fill="hold"/>
                        <p:tgtEl>
                          <p:spTgt spid="96"/>
                        </p:tgtEl>
                        <p:attrNameLst>
                          <p:attrName>ppt_x</p:attrName>
                        </p:attrNameLst>
                      </p:cBhvr>
                      <p:tavLst>
                        <p:tav tm="0">
                          <p:val>
                            <p:strVal val="#ppt_x"/>
                          </p:val>
                        </p:tav>
                        <p:tav tm="100000">
                          <p:val>
                            <p:strVal val="#ppt_x"/>
                          </p:val>
                        </p:tav>
                      </p:tavLst>
                    </p:anim>
                    <p:anim calcmode="lin" valueType="num">
                      <p:cBhvr>
                        <p:cTn dur="4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42" presetClass="entr" presetSubtype="0" fill="hold" nodeType="withEffect">
                  <p:stCondLst>
                    <p:cond delay="200"/>
                  </p:stCondLst>
                  <p:childTnLst>
                    <p:set>
                      <p:cBhvr>
                        <p:cTn dur="1" fill="hold">
                          <p:stCondLst>
                            <p:cond delay="0"/>
                          </p:stCondLst>
                        </p:cTn>
                        <p:tgtEl>
                          <p:spTgt spid="97"/>
                        </p:tgtEl>
                        <p:attrNameLst>
                          <p:attrName>style.visibility</p:attrName>
                        </p:attrNameLst>
                      </p:cBhvr>
                      <p:to>
                        <p:strVal val="visible"/>
                      </p:to>
                    </p:set>
                    <p:animEffect transition="in" filter="fade">
                      <p:cBhvr>
                        <p:cTn dur="400"/>
                        <p:tgtEl>
                          <p:spTgt spid="97"/>
                        </p:tgtEl>
                      </p:cBhvr>
                    </p:animEffect>
                    <p:anim calcmode="lin" valueType="num">
                      <p:cBhvr>
                        <p:cTn dur="400" fill="hold"/>
                        <p:tgtEl>
                          <p:spTgt spid="97"/>
                        </p:tgtEl>
                        <p:attrNameLst>
                          <p:attrName>ppt_x</p:attrName>
                        </p:attrNameLst>
                      </p:cBhvr>
                      <p:tavLst>
                        <p:tav tm="0">
                          <p:val>
                            <p:strVal val="#ppt_x"/>
                          </p:val>
                        </p:tav>
                        <p:tav tm="100000">
                          <p:val>
                            <p:strVal val="#ppt_x"/>
                          </p:val>
                        </p:tav>
                      </p:tavLst>
                    </p:anim>
                    <p:anim calcmode="lin" valueType="num">
                      <p:cBhvr>
                        <p:cTn dur="400" fill="hold"/>
                        <p:tgtEl>
                          <p:spTgt spid="97"/>
                        </p:tgtEl>
                        <p:attrNameLst>
                          <p:attrName>ppt_y</p:attrName>
                        </p:attrNameLst>
                      </p:cBhvr>
                      <p:tavLst>
                        <p:tav tm="0">
                          <p:val>
                            <p:strVal val="#ppt_y+.1"/>
                          </p:val>
                        </p:tav>
                        <p:tav tm="100000">
                          <p:val>
                            <p:strVal val="#ppt_y"/>
                          </p:val>
                        </p:tav>
                      </p:tavLst>
                    </p:anim>
                  </p:childTnLst>
                </p:cTn>
              </p:par>
            </p:tnLst>
          </p:tmpl>
        </p:tmplLst>
      </p:bldP>
      <p:bldP spid="98" grpId="0" build="p">
        <p:tmplLst>
          <p:tmpl lvl="1">
            <p:tnLst>
              <p:par>
                <p:cTn presetID="42" presetClass="entr" presetSubtype="0" fill="hold" nodeType="withEffect">
                  <p:stCondLst>
                    <p:cond delay="200"/>
                  </p:stCondLst>
                  <p:childTnLst>
                    <p:set>
                      <p:cBhvr>
                        <p:cTn dur="1" fill="hold">
                          <p:stCondLst>
                            <p:cond delay="0"/>
                          </p:stCondLst>
                        </p:cTn>
                        <p:tgtEl>
                          <p:spTgt spid="98"/>
                        </p:tgtEl>
                        <p:attrNameLst>
                          <p:attrName>style.visibility</p:attrName>
                        </p:attrNameLst>
                      </p:cBhvr>
                      <p:to>
                        <p:strVal val="visible"/>
                      </p:to>
                    </p:set>
                    <p:animEffect transition="in" filter="fade">
                      <p:cBhvr>
                        <p:cTn dur="400"/>
                        <p:tgtEl>
                          <p:spTgt spid="98"/>
                        </p:tgtEl>
                      </p:cBhvr>
                    </p:animEffect>
                    <p:anim calcmode="lin" valueType="num">
                      <p:cBhvr>
                        <p:cTn dur="400" fill="hold"/>
                        <p:tgtEl>
                          <p:spTgt spid="98"/>
                        </p:tgtEl>
                        <p:attrNameLst>
                          <p:attrName>ppt_x</p:attrName>
                        </p:attrNameLst>
                      </p:cBhvr>
                      <p:tavLst>
                        <p:tav tm="0">
                          <p:val>
                            <p:strVal val="#ppt_x"/>
                          </p:val>
                        </p:tav>
                        <p:tav tm="100000">
                          <p:val>
                            <p:strVal val="#ppt_x"/>
                          </p:val>
                        </p:tav>
                      </p:tavLst>
                    </p:anim>
                    <p:anim calcmode="lin" valueType="num">
                      <p:cBhvr>
                        <p:cTn dur="400" fill="hold"/>
                        <p:tgtEl>
                          <p:spTgt spid="98"/>
                        </p:tgtEl>
                        <p:attrNameLst>
                          <p:attrName>ppt_y</p:attrName>
                        </p:attrNameLst>
                      </p:cBhvr>
                      <p:tavLst>
                        <p:tav tm="0">
                          <p:val>
                            <p:strVal val="#ppt_y+.1"/>
                          </p:val>
                        </p:tav>
                        <p:tav tm="100000">
                          <p:val>
                            <p:strVal val="#ppt_y"/>
                          </p:val>
                        </p:tav>
                      </p:tavLst>
                    </p:anim>
                  </p:childTnLst>
                </p:cTn>
              </p:par>
            </p:tnLst>
          </p:tmpl>
        </p:tmplLst>
      </p:bldP>
      <p:bldP spid="100" grpId="0" build="p">
        <p:tmplLst>
          <p:tmpl lvl="1">
            <p:tnLst>
              <p:par>
                <p:cTn presetID="42" presetClass="entr" presetSubtype="0" fill="hold" nodeType="withEffect">
                  <p:stCondLst>
                    <p:cond delay="200"/>
                  </p:stCondLst>
                  <p:childTnLst>
                    <p:set>
                      <p:cBhvr>
                        <p:cTn dur="1" fill="hold">
                          <p:stCondLst>
                            <p:cond delay="0"/>
                          </p:stCondLst>
                        </p:cTn>
                        <p:tgtEl>
                          <p:spTgt spid="100"/>
                        </p:tgtEl>
                        <p:attrNameLst>
                          <p:attrName>style.visibility</p:attrName>
                        </p:attrNameLst>
                      </p:cBhvr>
                      <p:to>
                        <p:strVal val="visible"/>
                      </p:to>
                    </p:set>
                    <p:animEffect transition="in" filter="fade">
                      <p:cBhvr>
                        <p:cTn dur="400"/>
                        <p:tgtEl>
                          <p:spTgt spid="100"/>
                        </p:tgtEl>
                      </p:cBhvr>
                    </p:animEffect>
                    <p:anim calcmode="lin" valueType="num">
                      <p:cBhvr>
                        <p:cTn dur="400" fill="hold"/>
                        <p:tgtEl>
                          <p:spTgt spid="100"/>
                        </p:tgtEl>
                        <p:attrNameLst>
                          <p:attrName>ppt_x</p:attrName>
                        </p:attrNameLst>
                      </p:cBhvr>
                      <p:tavLst>
                        <p:tav tm="0">
                          <p:val>
                            <p:strVal val="#ppt_x"/>
                          </p:val>
                        </p:tav>
                        <p:tav tm="100000">
                          <p:val>
                            <p:strVal val="#ppt_x"/>
                          </p:val>
                        </p:tav>
                      </p:tavLst>
                    </p:anim>
                    <p:anim calcmode="lin" valueType="num">
                      <p:cBhvr>
                        <p:cTn dur="400" fill="hold"/>
                        <p:tgtEl>
                          <p:spTgt spid="100"/>
                        </p:tgtEl>
                        <p:attrNameLst>
                          <p:attrName>ppt_y</p:attrName>
                        </p:attrNameLst>
                      </p:cBhvr>
                      <p:tavLst>
                        <p:tav tm="0">
                          <p:val>
                            <p:strVal val="#ppt_y+.1"/>
                          </p:val>
                        </p:tav>
                        <p:tav tm="100000">
                          <p:val>
                            <p:strVal val="#ppt_y"/>
                          </p:val>
                        </p:tav>
                      </p:tavLst>
                    </p:anim>
                  </p:childTnLst>
                </p:cTn>
              </p:par>
            </p:tnLst>
          </p:tmpl>
        </p:tmplLst>
      </p:bldP>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42"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400"/>
                        <p:tgtEl>
                          <p:spTgt spid="104"/>
                        </p:tgtEl>
                      </p:cBhvr>
                    </p:animEffect>
                    <p:anim calcmode="lin" valueType="num">
                      <p:cBhvr>
                        <p:cTn dur="400" fill="hold"/>
                        <p:tgtEl>
                          <p:spTgt spid="104"/>
                        </p:tgtEl>
                        <p:attrNameLst>
                          <p:attrName>ppt_x</p:attrName>
                        </p:attrNameLst>
                      </p:cBhvr>
                      <p:tavLst>
                        <p:tav tm="0">
                          <p:val>
                            <p:strVal val="#ppt_x"/>
                          </p:val>
                        </p:tav>
                        <p:tav tm="100000">
                          <p:val>
                            <p:strVal val="#ppt_x"/>
                          </p:val>
                        </p:tav>
                      </p:tavLst>
                    </p:anim>
                    <p:anim calcmode="lin" valueType="num">
                      <p:cBhvr>
                        <p:cTn dur="4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400"/>
                        <p:tgtEl>
                          <p:spTgt spid="105"/>
                        </p:tgtEl>
                      </p:cBhvr>
                    </p:animEffect>
                    <p:anim calcmode="lin" valueType="num">
                      <p:cBhvr>
                        <p:cTn dur="400" fill="hold"/>
                        <p:tgtEl>
                          <p:spTgt spid="105"/>
                        </p:tgtEl>
                        <p:attrNameLst>
                          <p:attrName>ppt_x</p:attrName>
                        </p:attrNameLst>
                      </p:cBhvr>
                      <p:tavLst>
                        <p:tav tm="0">
                          <p:val>
                            <p:strVal val="#ppt_x"/>
                          </p:val>
                        </p:tav>
                        <p:tav tm="100000">
                          <p:val>
                            <p:strVal val="#ppt_x"/>
                          </p:val>
                        </p:tav>
                      </p:tavLst>
                    </p:anim>
                    <p:anim calcmode="lin" valueType="num">
                      <p:cBhvr>
                        <p:cTn dur="400" fill="hold"/>
                        <p:tgtEl>
                          <p:spTgt spid="105"/>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tmplLst>
          <p:tmpl lvl="1">
            <p:tnLst>
              <p:par>
                <p:cTn presetID="42" presetClass="entr" presetSubtype="0"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Effect transition="in" filter="fade">
                      <p:cBhvr>
                        <p:cTn dur="400"/>
                        <p:tgtEl>
                          <p:spTgt spid="111"/>
                        </p:tgtEl>
                      </p:cBhvr>
                    </p:animEffect>
                    <p:anim calcmode="lin" valueType="num">
                      <p:cBhvr>
                        <p:cTn dur="400" fill="hold"/>
                        <p:tgtEl>
                          <p:spTgt spid="111"/>
                        </p:tgtEl>
                        <p:attrNameLst>
                          <p:attrName>ppt_x</p:attrName>
                        </p:attrNameLst>
                      </p:cBhvr>
                      <p:tavLst>
                        <p:tav tm="0">
                          <p:val>
                            <p:strVal val="#ppt_x"/>
                          </p:val>
                        </p:tav>
                        <p:tav tm="100000">
                          <p:val>
                            <p:strVal val="#ppt_x"/>
                          </p:val>
                        </p:tav>
                      </p:tavLst>
                    </p:anim>
                    <p:anim calcmode="lin" valueType="num">
                      <p:cBhvr>
                        <p:cTn dur="400" fill="hold"/>
                        <p:tgtEl>
                          <p:spTgt spid="111"/>
                        </p:tgtEl>
                        <p:attrNameLst>
                          <p:attrName>ppt_y</p:attrName>
                        </p:attrNameLst>
                      </p:cBhvr>
                      <p:tavLst>
                        <p:tav tm="0">
                          <p:val>
                            <p:strVal val="#ppt_y+.1"/>
                          </p:val>
                        </p:tav>
                        <p:tav tm="100000">
                          <p:val>
                            <p:strVal val="#ppt_y"/>
                          </p:val>
                        </p:tav>
                      </p:tavLst>
                    </p:anim>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400"/>
                        <p:tgtEl>
                          <p:spTgt spid="113"/>
                        </p:tgtEl>
                      </p:cBhvr>
                    </p:animEffect>
                    <p:anim calcmode="lin" valueType="num">
                      <p:cBhvr>
                        <p:cTn dur="400" fill="hold"/>
                        <p:tgtEl>
                          <p:spTgt spid="113"/>
                        </p:tgtEl>
                        <p:attrNameLst>
                          <p:attrName>ppt_x</p:attrName>
                        </p:attrNameLst>
                      </p:cBhvr>
                      <p:tavLst>
                        <p:tav tm="0">
                          <p:val>
                            <p:strVal val="#ppt_x"/>
                          </p:val>
                        </p:tav>
                        <p:tav tm="100000">
                          <p:val>
                            <p:strVal val="#ppt_x"/>
                          </p:val>
                        </p:tav>
                      </p:tavLst>
                    </p:anim>
                    <p:anim calcmode="lin" valueType="num">
                      <p:cBhvr>
                        <p:cTn dur="4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3.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Isosceles Triangle 7"/>
          <p:cNvSpPr/>
          <p:nvPr userDrawn="1"/>
        </p:nvSpPr>
        <p:spPr>
          <a:xfrm rot="16200000">
            <a:off x="8586725" y="181615"/>
            <a:ext cx="363249" cy="347942"/>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 name="TextBox 2"/>
          <p:cNvSpPr txBox="1"/>
          <p:nvPr userDrawn="1"/>
        </p:nvSpPr>
        <p:spPr>
          <a:xfrm flipH="1">
            <a:off x="8744211" y="237086"/>
            <a:ext cx="145790" cy="219823"/>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810" smtClean="0">
                <a:solidFill>
                  <a:schemeClr val="bg1"/>
                </a:solidFill>
                <a:latin typeface="Arial"/>
                <a:cs typeface="Arial"/>
              </a:rPr>
              <a:pPr algn="ctr">
                <a:lnSpc>
                  <a:spcPct val="100000"/>
                </a:lnSpc>
              </a:pPr>
              <a:t>‹#›</a:t>
            </a:fld>
            <a:endParaRPr lang="en-US" sz="810" dirty="0">
              <a:solidFill>
                <a:schemeClr val="bg1"/>
              </a:solidFill>
              <a:latin typeface="Arial"/>
              <a:cs typeface="Arial"/>
            </a:endParaRPr>
          </a:p>
        </p:txBody>
      </p:sp>
    </p:spTree>
    <p:extLst>
      <p:ext uri="{BB962C8B-B14F-4D97-AF65-F5344CB8AC3E}">
        <p14:creationId xmlns:p14="http://schemas.microsoft.com/office/powerpoint/2010/main" val="2778946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ftr="0" dt="0"/>
  <p:txStyles>
    <p:titleStyle>
      <a:lvl1pPr algn="ctr" defTabSz="364533" rtl="0" eaLnBrk="1" latinLnBrk="0" hangingPunct="1">
        <a:spcBef>
          <a:spcPct val="0"/>
        </a:spcBef>
        <a:buNone/>
        <a:defRPr sz="3510" kern="1200">
          <a:solidFill>
            <a:schemeClr val="tx1"/>
          </a:solidFill>
          <a:latin typeface="+mj-lt"/>
          <a:ea typeface="+mj-ea"/>
          <a:cs typeface="+mj-cs"/>
        </a:defRPr>
      </a:lvl1pPr>
    </p:titleStyle>
    <p:bodyStyle>
      <a:lvl1pPr marL="273399" indent="-273399" algn="l" defTabSz="364533" rtl="0" eaLnBrk="1" latinLnBrk="0" hangingPunct="1">
        <a:spcBef>
          <a:spcPct val="20000"/>
        </a:spcBef>
        <a:buFont typeface="Arial"/>
        <a:buChar char="•"/>
        <a:defRPr sz="2520" kern="1200">
          <a:solidFill>
            <a:schemeClr val="tx1"/>
          </a:solidFill>
          <a:latin typeface="+mn-lt"/>
          <a:ea typeface="+mn-ea"/>
          <a:cs typeface="+mn-cs"/>
        </a:defRPr>
      </a:lvl1pPr>
      <a:lvl2pPr marL="592366" indent="-227832" algn="l" defTabSz="364533" rtl="0" eaLnBrk="1" latinLnBrk="0" hangingPunct="1">
        <a:spcBef>
          <a:spcPct val="20000"/>
        </a:spcBef>
        <a:buFont typeface="Arial"/>
        <a:buChar char="–"/>
        <a:defRPr sz="2250" kern="1200">
          <a:solidFill>
            <a:schemeClr val="tx1"/>
          </a:solidFill>
          <a:latin typeface="+mn-lt"/>
          <a:ea typeface="+mn-ea"/>
          <a:cs typeface="+mn-cs"/>
        </a:defRPr>
      </a:lvl2pPr>
      <a:lvl3pPr marL="911332" indent="-182266" algn="l" defTabSz="364533" rtl="0" eaLnBrk="1" latinLnBrk="0" hangingPunct="1">
        <a:spcBef>
          <a:spcPct val="20000"/>
        </a:spcBef>
        <a:buFont typeface="Arial"/>
        <a:buChar char="•"/>
        <a:defRPr sz="1890" kern="1200">
          <a:solidFill>
            <a:schemeClr val="tx1"/>
          </a:solidFill>
          <a:latin typeface="+mn-lt"/>
          <a:ea typeface="+mn-ea"/>
          <a:cs typeface="+mn-cs"/>
        </a:defRPr>
      </a:lvl3pPr>
      <a:lvl4pPr marL="1275863" indent="-182266" algn="l" defTabSz="364533" rtl="0" eaLnBrk="1" latinLnBrk="0" hangingPunct="1">
        <a:spcBef>
          <a:spcPct val="20000"/>
        </a:spcBef>
        <a:buFont typeface="Arial"/>
        <a:buChar char="–"/>
        <a:defRPr sz="1620" kern="1200">
          <a:solidFill>
            <a:schemeClr val="tx1"/>
          </a:solidFill>
          <a:latin typeface="+mn-lt"/>
          <a:ea typeface="+mn-ea"/>
          <a:cs typeface="+mn-cs"/>
        </a:defRPr>
      </a:lvl4pPr>
      <a:lvl5pPr marL="1640396" indent="-182266" algn="l" defTabSz="364533" rtl="0" eaLnBrk="1" latinLnBrk="0" hangingPunct="1">
        <a:spcBef>
          <a:spcPct val="20000"/>
        </a:spcBef>
        <a:buFont typeface="Arial"/>
        <a:buChar char="»"/>
        <a:defRPr sz="1620" kern="1200">
          <a:solidFill>
            <a:schemeClr val="tx1"/>
          </a:solidFill>
          <a:latin typeface="+mn-lt"/>
          <a:ea typeface="+mn-ea"/>
          <a:cs typeface="+mn-cs"/>
        </a:defRPr>
      </a:lvl5pPr>
      <a:lvl6pPr marL="2004928" indent="-182266" algn="l" defTabSz="364533" rtl="0" eaLnBrk="1" latinLnBrk="0" hangingPunct="1">
        <a:spcBef>
          <a:spcPct val="20000"/>
        </a:spcBef>
        <a:buFont typeface="Arial"/>
        <a:buChar char="•"/>
        <a:defRPr sz="1620" kern="1200">
          <a:solidFill>
            <a:schemeClr val="tx1"/>
          </a:solidFill>
          <a:latin typeface="+mn-lt"/>
          <a:ea typeface="+mn-ea"/>
          <a:cs typeface="+mn-cs"/>
        </a:defRPr>
      </a:lvl6pPr>
      <a:lvl7pPr marL="2369462" indent="-182266" algn="l" defTabSz="364533" rtl="0" eaLnBrk="1" latinLnBrk="0" hangingPunct="1">
        <a:spcBef>
          <a:spcPct val="20000"/>
        </a:spcBef>
        <a:buFont typeface="Arial"/>
        <a:buChar char="•"/>
        <a:defRPr sz="1620" kern="1200">
          <a:solidFill>
            <a:schemeClr val="tx1"/>
          </a:solidFill>
          <a:latin typeface="+mn-lt"/>
          <a:ea typeface="+mn-ea"/>
          <a:cs typeface="+mn-cs"/>
        </a:defRPr>
      </a:lvl7pPr>
      <a:lvl8pPr marL="2733994" indent="-182266" algn="l" defTabSz="364533" rtl="0" eaLnBrk="1" latinLnBrk="0" hangingPunct="1">
        <a:spcBef>
          <a:spcPct val="20000"/>
        </a:spcBef>
        <a:buFont typeface="Arial"/>
        <a:buChar char="•"/>
        <a:defRPr sz="1620" kern="1200">
          <a:solidFill>
            <a:schemeClr val="tx1"/>
          </a:solidFill>
          <a:latin typeface="+mn-lt"/>
          <a:ea typeface="+mn-ea"/>
          <a:cs typeface="+mn-cs"/>
        </a:defRPr>
      </a:lvl8pPr>
      <a:lvl9pPr marL="3098526" indent="-182266" algn="l" defTabSz="364533" rtl="0" eaLnBrk="1" latinLnBrk="0" hangingPunct="1">
        <a:spcBef>
          <a:spcPct val="20000"/>
        </a:spcBef>
        <a:buFont typeface="Arial"/>
        <a:buChar char="•"/>
        <a:defRPr sz="1620" kern="1200">
          <a:solidFill>
            <a:schemeClr val="tx1"/>
          </a:solidFill>
          <a:latin typeface="+mn-lt"/>
          <a:ea typeface="+mn-ea"/>
          <a:cs typeface="+mn-cs"/>
        </a:defRPr>
      </a:lvl9pPr>
    </p:bodyStyle>
    <p:otherStyle>
      <a:defPPr>
        <a:defRPr lang="en-US"/>
      </a:defPPr>
      <a:lvl1pPr marL="0" algn="l" defTabSz="364533" rtl="0" eaLnBrk="1" latinLnBrk="0" hangingPunct="1">
        <a:defRPr sz="1440" kern="1200">
          <a:solidFill>
            <a:schemeClr val="tx1"/>
          </a:solidFill>
          <a:latin typeface="+mn-lt"/>
          <a:ea typeface="+mn-ea"/>
          <a:cs typeface="+mn-cs"/>
        </a:defRPr>
      </a:lvl1pPr>
      <a:lvl2pPr marL="364533" algn="l" defTabSz="364533" rtl="0" eaLnBrk="1" latinLnBrk="0" hangingPunct="1">
        <a:defRPr sz="1440" kern="1200">
          <a:solidFill>
            <a:schemeClr val="tx1"/>
          </a:solidFill>
          <a:latin typeface="+mn-lt"/>
          <a:ea typeface="+mn-ea"/>
          <a:cs typeface="+mn-cs"/>
        </a:defRPr>
      </a:lvl2pPr>
      <a:lvl3pPr marL="729066" algn="l" defTabSz="364533" rtl="0" eaLnBrk="1" latinLnBrk="0" hangingPunct="1">
        <a:defRPr sz="1440" kern="1200">
          <a:solidFill>
            <a:schemeClr val="tx1"/>
          </a:solidFill>
          <a:latin typeface="+mn-lt"/>
          <a:ea typeface="+mn-ea"/>
          <a:cs typeface="+mn-cs"/>
        </a:defRPr>
      </a:lvl3pPr>
      <a:lvl4pPr marL="1093598" algn="l" defTabSz="364533" rtl="0" eaLnBrk="1" latinLnBrk="0" hangingPunct="1">
        <a:defRPr sz="1440" kern="1200">
          <a:solidFill>
            <a:schemeClr val="tx1"/>
          </a:solidFill>
          <a:latin typeface="+mn-lt"/>
          <a:ea typeface="+mn-ea"/>
          <a:cs typeface="+mn-cs"/>
        </a:defRPr>
      </a:lvl4pPr>
      <a:lvl5pPr marL="1458130" algn="l" defTabSz="364533" rtl="0" eaLnBrk="1" latinLnBrk="0" hangingPunct="1">
        <a:defRPr sz="1440" kern="1200">
          <a:solidFill>
            <a:schemeClr val="tx1"/>
          </a:solidFill>
          <a:latin typeface="+mn-lt"/>
          <a:ea typeface="+mn-ea"/>
          <a:cs typeface="+mn-cs"/>
        </a:defRPr>
      </a:lvl5pPr>
      <a:lvl6pPr marL="1822662" algn="l" defTabSz="364533" rtl="0" eaLnBrk="1" latinLnBrk="0" hangingPunct="1">
        <a:defRPr sz="1440" kern="1200">
          <a:solidFill>
            <a:schemeClr val="tx1"/>
          </a:solidFill>
          <a:latin typeface="+mn-lt"/>
          <a:ea typeface="+mn-ea"/>
          <a:cs typeface="+mn-cs"/>
        </a:defRPr>
      </a:lvl6pPr>
      <a:lvl7pPr marL="2187194" algn="l" defTabSz="364533" rtl="0" eaLnBrk="1" latinLnBrk="0" hangingPunct="1">
        <a:defRPr sz="1440" kern="1200">
          <a:solidFill>
            <a:schemeClr val="tx1"/>
          </a:solidFill>
          <a:latin typeface="+mn-lt"/>
          <a:ea typeface="+mn-ea"/>
          <a:cs typeface="+mn-cs"/>
        </a:defRPr>
      </a:lvl7pPr>
      <a:lvl8pPr marL="2551728" algn="l" defTabSz="364533" rtl="0" eaLnBrk="1" latinLnBrk="0" hangingPunct="1">
        <a:defRPr sz="1440" kern="1200">
          <a:solidFill>
            <a:schemeClr val="tx1"/>
          </a:solidFill>
          <a:latin typeface="+mn-lt"/>
          <a:ea typeface="+mn-ea"/>
          <a:cs typeface="+mn-cs"/>
        </a:defRPr>
      </a:lvl8pPr>
      <a:lvl9pPr marL="2916260" algn="l" defTabSz="364533"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230250177"/>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4.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49.gi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gif"/><Relationship Id="rId5" Type="http://schemas.openxmlformats.org/officeDocument/2006/relationships/image" Target="../media/image47.gif"/><Relationship Id="rId4" Type="http://schemas.openxmlformats.org/officeDocument/2006/relationships/image" Target="../media/image46.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2" name="TextBox 1"/>
          <p:cNvSpPr txBox="1"/>
          <p:nvPr/>
        </p:nvSpPr>
        <p:spPr>
          <a:xfrm>
            <a:off x="2998465" y="2679428"/>
            <a:ext cx="3147067" cy="430887"/>
          </a:xfrm>
          <a:prstGeom prst="rect">
            <a:avLst/>
          </a:prstGeom>
          <a:noFill/>
        </p:spPr>
        <p:txBody>
          <a:bodyPr wrap="square" rtlCol="0">
            <a:spAutoFit/>
          </a:bodyPr>
          <a:lstStyle/>
          <a:p>
            <a:pPr algn="ctr"/>
            <a:r>
              <a:rPr lang="en-US" sz="2200" dirty="0">
                <a:solidFill>
                  <a:schemeClr val="accent4">
                    <a:lumMod val="75000"/>
                  </a:schemeClr>
                </a:solidFill>
                <a:latin typeface="Sniglet" panose="020B0604020202020204" charset="0"/>
              </a:rPr>
              <a:t>SVTH: </a:t>
            </a:r>
            <a:r>
              <a:rPr lang="vi-VN" sz="2200" dirty="0">
                <a:solidFill>
                  <a:schemeClr val="accent4">
                    <a:lumMod val="75000"/>
                  </a:schemeClr>
                </a:solidFill>
                <a:latin typeface="Sniglet" panose="020B0604020202020204" charset="0"/>
              </a:rPr>
              <a:t>Nhóm HTTH</a:t>
            </a:r>
            <a:endParaRPr lang="en-US" sz="2200" dirty="0">
              <a:solidFill>
                <a:schemeClr val="accent4">
                  <a:lumMod val="75000"/>
                </a:schemeClr>
              </a:solidFill>
              <a:latin typeface="Sniglet" panose="020B0604020202020204" charset="0"/>
            </a:endParaRPr>
          </a:p>
        </p:txBody>
      </p:sp>
      <p:sp>
        <p:nvSpPr>
          <p:cNvPr id="4" name="TextBox 1"/>
          <p:cNvSpPr txBox="1"/>
          <p:nvPr/>
        </p:nvSpPr>
        <p:spPr>
          <a:xfrm>
            <a:off x="3087999" y="2260058"/>
            <a:ext cx="2967997" cy="430887"/>
          </a:xfrm>
          <a:prstGeom prst="rect">
            <a:avLst/>
          </a:prstGeom>
          <a:noFill/>
        </p:spPr>
        <p:txBody>
          <a:bodyPr wrap="square" rtlCol="0">
            <a:spAutoFit/>
          </a:bodyPr>
          <a:lstStyle/>
          <a:p>
            <a:pPr algn="ctr"/>
            <a:r>
              <a:rPr lang="en-US" sz="2200" dirty="0">
                <a:solidFill>
                  <a:schemeClr val="accent4">
                    <a:lumMod val="75000"/>
                  </a:schemeClr>
                </a:solidFill>
                <a:latin typeface="Sniglet" panose="020B0604020202020204" charset="0"/>
              </a:rPr>
              <a:t>GVHD</a:t>
            </a:r>
            <a:r>
              <a:rPr lang="vi-VN" sz="2200" dirty="0">
                <a:solidFill>
                  <a:schemeClr val="accent4">
                    <a:lumMod val="75000"/>
                  </a:schemeClr>
                </a:solidFill>
                <a:latin typeface="Sniglet" panose="020B0604020202020204" charset="0"/>
              </a:rPr>
              <a:t>: Đặng Kim Thi</a:t>
            </a:r>
            <a:endParaRPr lang="en-US" sz="2200" dirty="0">
              <a:solidFill>
                <a:schemeClr val="accent4">
                  <a:lumMod val="75000"/>
                </a:schemeClr>
              </a:solidFill>
              <a:latin typeface="Sniglet" panose="020B0604020202020204" charset="0"/>
            </a:endParaRPr>
          </a:p>
        </p:txBody>
      </p:sp>
      <p:sp>
        <p:nvSpPr>
          <p:cNvPr id="9" name="Title 1"/>
          <p:cNvSpPr txBox="1">
            <a:spLocks/>
          </p:cNvSpPr>
          <p:nvPr/>
        </p:nvSpPr>
        <p:spPr>
          <a:xfrm>
            <a:off x="0" y="1441777"/>
            <a:ext cx="9144000" cy="49019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vi-VN" sz="3200" dirty="0"/>
              <a:t>THIẾT KẾ WEB BÁN HÀNG</a:t>
            </a:r>
            <a:r>
              <a:rPr lang="en-US" sz="3200" dirty="0"/>
              <a:t>: </a:t>
            </a:r>
            <a:r>
              <a:rPr lang="en-US" sz="3200" dirty="0" err="1"/>
              <a:t>FANoFAN</a:t>
            </a:r>
            <a:endParaRPr lang="vi-VN" sz="3200" dirty="0"/>
          </a:p>
        </p:txBody>
      </p:sp>
      <p:sp>
        <p:nvSpPr>
          <p:cNvPr id="6" name="Title 1">
            <a:extLst>
              <a:ext uri="{FF2B5EF4-FFF2-40B4-BE49-F238E27FC236}">
                <a16:creationId xmlns:a16="http://schemas.microsoft.com/office/drawing/2014/main" id="{40E05218-BD00-46C0-9938-D5AA2F02AA88}"/>
              </a:ext>
            </a:extLst>
          </p:cNvPr>
          <p:cNvSpPr txBox="1">
            <a:spLocks/>
          </p:cNvSpPr>
          <p:nvPr/>
        </p:nvSpPr>
        <p:spPr>
          <a:xfrm>
            <a:off x="0" y="1"/>
            <a:ext cx="2495163" cy="6743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1500" dirty="0"/>
              <a:t>FPT UNIVERSITY</a:t>
            </a:r>
          </a:p>
          <a:p>
            <a:pPr algn="ctr">
              <a:lnSpc>
                <a:spcPct val="150000"/>
              </a:lnSpc>
            </a:pPr>
            <a:r>
              <a:rPr lang="en-US" sz="1500" dirty="0"/>
              <a:t>APTECH</a:t>
            </a:r>
            <a:endParaRPr lang="vi-VN" sz="1500" dirty="0"/>
          </a:p>
        </p:txBody>
      </p:sp>
      <p:sp>
        <p:nvSpPr>
          <p:cNvPr id="7" name="TextBox 1">
            <a:extLst>
              <a:ext uri="{FF2B5EF4-FFF2-40B4-BE49-F238E27FC236}">
                <a16:creationId xmlns:a16="http://schemas.microsoft.com/office/drawing/2014/main" id="{3AC93A03-0C3A-434C-B759-EF81070B1AF0}"/>
              </a:ext>
            </a:extLst>
          </p:cNvPr>
          <p:cNvSpPr txBox="1"/>
          <p:nvPr/>
        </p:nvSpPr>
        <p:spPr>
          <a:xfrm>
            <a:off x="2495163" y="970117"/>
            <a:ext cx="4153673" cy="400110"/>
          </a:xfrm>
          <a:prstGeom prst="rect">
            <a:avLst/>
          </a:prstGeom>
          <a:noFill/>
        </p:spPr>
        <p:txBody>
          <a:bodyPr wrap="square" rtlCol="0">
            <a:spAutoFit/>
          </a:bodyPr>
          <a:lstStyle/>
          <a:p>
            <a:pPr algn="ctr"/>
            <a:r>
              <a:rPr lang="vi-VN" sz="2000" dirty="0">
                <a:solidFill>
                  <a:schemeClr val="accent1">
                    <a:lumMod val="75000"/>
                  </a:schemeClr>
                </a:solidFill>
                <a:latin typeface="Sniglet" panose="020B0604020202020204" charset="0"/>
              </a:rPr>
              <a:t>Đồ án WEB</a:t>
            </a:r>
            <a:endParaRPr lang="en-US" sz="2000" dirty="0">
              <a:solidFill>
                <a:schemeClr val="accent1">
                  <a:lumMod val="75000"/>
                </a:schemeClr>
              </a:solidFill>
              <a:latin typeface="Sniglet" panose="020B0604020202020204" charset="0"/>
            </a:endParaRPr>
          </a:p>
        </p:txBody>
      </p:sp>
      <p:pic>
        <p:nvPicPr>
          <p:cNvPr id="8" name="Picture 7">
            <a:extLst>
              <a:ext uri="{FF2B5EF4-FFF2-40B4-BE49-F238E27FC236}">
                <a16:creationId xmlns:a16="http://schemas.microsoft.com/office/drawing/2014/main" id="{D8EFB9E3-3605-4EA0-B595-301C2B67A580}"/>
              </a:ext>
            </a:extLst>
          </p:cNvPr>
          <p:cNvPicPr/>
          <p:nvPr/>
        </p:nvPicPr>
        <p:blipFill>
          <a:blip r:embed="rId3">
            <a:extLst>
              <a:ext uri="{28A0092B-C50C-407E-A947-70E740481C1C}">
                <a14:useLocalDpi xmlns:a14="http://schemas.microsoft.com/office/drawing/2010/main" val="0"/>
              </a:ext>
            </a:extLst>
          </a:blip>
          <a:stretch>
            <a:fillRect/>
          </a:stretch>
        </p:blipFill>
        <p:spPr>
          <a:xfrm>
            <a:off x="7255236" y="135092"/>
            <a:ext cx="1722145" cy="1235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ppt_w+.3"/>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animEffect transition="in" filter="fade">
                                      <p:cBhvr>
                                        <p:cTn id="14" dur="500"/>
                                        <p:tgtEl>
                                          <p:spTgt spid="7"/>
                                        </p:tgtEl>
                                      </p:cBhvr>
                                    </p:animEffect>
                                  </p:childTnLst>
                                </p:cTn>
                              </p:par>
                            </p:childTnLst>
                          </p:cTn>
                        </p:par>
                        <p:par>
                          <p:cTn id="15" fill="hold">
                            <p:stCondLst>
                              <p:cond delay="750"/>
                            </p:stCondLst>
                            <p:childTnLst>
                              <p:par>
                                <p:cTn id="16" presetID="25" presetClass="entr" presetSubtype="0" fill="hold" grpId="0" nodeType="afterEffect">
                                  <p:stCondLst>
                                    <p:cond delay="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p:cTn id="18" dur="25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9" dur="25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20" dur="250" accel="50000" fill="hold">
                                          <p:stCondLst>
                                            <p:cond delay="250"/>
                                          </p:stCondLst>
                                        </p:cTn>
                                        <p:tgtEl>
                                          <p:spTgt spid="9"/>
                                        </p:tgtEl>
                                        <p:attrNameLst>
                                          <p:attrName>ppt_w</p:attrName>
                                        </p:attrNameLst>
                                      </p:cBhvr>
                                      <p:tavLst>
                                        <p:tav tm="0">
                                          <p:val>
                                            <p:strVal val="#ppt_w*.05"/>
                                          </p:val>
                                        </p:tav>
                                        <p:tav tm="100000">
                                          <p:val>
                                            <p:strVal val="#ppt_w"/>
                                          </p:val>
                                        </p:tav>
                                      </p:tavLst>
                                    </p:anim>
                                    <p:anim calcmode="lin" valueType="num">
                                      <p:cBhvr>
                                        <p:cTn id="21" dur="500" fill="hold"/>
                                        <p:tgtEl>
                                          <p:spTgt spid="9"/>
                                        </p:tgtEl>
                                        <p:attrNameLst>
                                          <p:attrName>ppt_h</p:attrName>
                                        </p:attrNameLst>
                                      </p:cBhvr>
                                      <p:tavLst>
                                        <p:tav tm="0">
                                          <p:val>
                                            <p:strVal val="#ppt_h"/>
                                          </p:val>
                                        </p:tav>
                                        <p:tav tm="100000">
                                          <p:val>
                                            <p:strVal val="#ppt_h"/>
                                          </p:val>
                                        </p:tav>
                                      </p:tavLst>
                                    </p:anim>
                                    <p:anim calcmode="lin" valueType="num">
                                      <p:cBhvr>
                                        <p:cTn id="22" dur="25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3" dur="25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4" dur="250" accel="50000" fill="hold">
                                          <p:stCondLst>
                                            <p:cond delay="250"/>
                                          </p:stCondLst>
                                        </p:cTn>
                                        <p:tgtEl>
                                          <p:spTgt spid="9"/>
                                        </p:tgtEl>
                                        <p:attrNameLst>
                                          <p:attrName>ppt_y</p:attrName>
                                        </p:attrNameLst>
                                      </p:cBhvr>
                                      <p:tavLst>
                                        <p:tav tm="0">
                                          <p:val>
                                            <p:strVal val="#ppt_y+.1"/>
                                          </p:val>
                                        </p:tav>
                                        <p:tav tm="100000">
                                          <p:val>
                                            <p:strVal val="#ppt_y"/>
                                          </p:val>
                                        </p:tav>
                                      </p:tavLst>
                                    </p:anim>
                                    <p:animEffect transition="in" filter="fade">
                                      <p:cBhvr>
                                        <p:cTn id="25" dur="500" decel="50000">
                                          <p:stCondLst>
                                            <p:cond delay="0"/>
                                          </p:stCondLst>
                                        </p:cTn>
                                        <p:tgtEl>
                                          <p:spTgt spid="9"/>
                                        </p:tgtEl>
                                      </p:cBhvr>
                                    </p:animEffect>
                                  </p:childTnLst>
                                </p:cTn>
                              </p:par>
                            </p:childTnLst>
                          </p:cTn>
                        </p:par>
                        <p:par>
                          <p:cTn id="26" fill="hold">
                            <p:stCondLst>
                              <p:cond delay="1250"/>
                            </p:stCondLst>
                            <p:childTnLst>
                              <p:par>
                                <p:cTn id="27" presetID="50"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strVal val="#ppt_w+.3"/>
                                          </p:val>
                                        </p:tav>
                                        <p:tav tm="100000">
                                          <p:val>
                                            <p:strVal val="#ppt_w"/>
                                          </p:val>
                                        </p:tav>
                                      </p:tavLst>
                                    </p:anim>
                                    <p:anim calcmode="lin" valueType="num">
                                      <p:cBhvr>
                                        <p:cTn id="30" dur="500" fill="hold"/>
                                        <p:tgtEl>
                                          <p:spTgt spid="4"/>
                                        </p:tgtEl>
                                        <p:attrNameLst>
                                          <p:attrName>ppt_h</p:attrName>
                                        </p:attrNameLst>
                                      </p:cBhvr>
                                      <p:tavLst>
                                        <p:tav tm="0">
                                          <p:val>
                                            <p:strVal val="#ppt_h"/>
                                          </p:val>
                                        </p:tav>
                                        <p:tav tm="100000">
                                          <p:val>
                                            <p:strVal val="#ppt_h"/>
                                          </p:val>
                                        </p:tav>
                                      </p:tavLst>
                                    </p:anim>
                                    <p:animEffect transition="in" filter="fade">
                                      <p:cBhvr>
                                        <p:cTn id="31" dur="500"/>
                                        <p:tgtEl>
                                          <p:spTgt spid="4"/>
                                        </p:tgtEl>
                                      </p:cBhvr>
                                    </p:animEffect>
                                  </p:childTnLst>
                                </p:cTn>
                              </p:par>
                              <p:par>
                                <p:cTn id="32" presetID="50" presetClass="entr" presetSubtype="0"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strVal val="#ppt_w+.3"/>
                                          </p:val>
                                        </p:tav>
                                        <p:tav tm="100000">
                                          <p:val>
                                            <p:strVal val="#ppt_w"/>
                                          </p:val>
                                        </p:tav>
                                      </p:tavLst>
                                    </p:anim>
                                    <p:anim calcmode="lin" valueType="num">
                                      <p:cBhvr>
                                        <p:cTn id="35" dur="500" fill="hold"/>
                                        <p:tgtEl>
                                          <p:spTgt spid="2"/>
                                        </p:tgtEl>
                                        <p:attrNameLst>
                                          <p:attrName>ppt_h</p:attrName>
                                        </p:attrNameLst>
                                      </p:cBhvr>
                                      <p:tavLst>
                                        <p:tav tm="0">
                                          <p:val>
                                            <p:strVal val="#ppt_h"/>
                                          </p:val>
                                        </p:tav>
                                        <p:tav tm="100000">
                                          <p:val>
                                            <p:strVal val="#ppt_h"/>
                                          </p:val>
                                        </p:tav>
                                      </p:tavLst>
                                    </p:anim>
                                    <p:animEffect transition="in" filter="fade">
                                      <p:cBhvr>
                                        <p:cTn id="36" dur="500"/>
                                        <p:tgtEl>
                                          <p:spTgt spid="2"/>
                                        </p:tgtEl>
                                      </p:cBhvr>
                                    </p:animEffect>
                                  </p:childTnLst>
                                </p:cTn>
                              </p:par>
                            </p:childTnLst>
                          </p:cTn>
                        </p:par>
                        <p:par>
                          <p:cTn id="37" fill="hold">
                            <p:stCondLst>
                              <p:cond delay="2500"/>
                            </p:stCondLst>
                            <p:childTnLst>
                              <p:par>
                                <p:cTn id="38" presetID="15" presetClass="emph" presetSubtype="0" grpId="1" nodeType="afterEffect">
                                  <p:stCondLst>
                                    <p:cond delay="0"/>
                                  </p:stCondLst>
                                  <p:iterate type="lt">
                                    <p:tmAbs val="25"/>
                                  </p:iterate>
                                  <p:childTnLst>
                                    <p:set>
                                      <p:cBhvr override="childStyle">
                                        <p:cTn id="39" dur="indefinite"/>
                                        <p:tgtEl>
                                          <p:spTgt spid="9"/>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9" grpId="1"/>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2.1 Phân tích yêu cầu khách hàng</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Mũi tên: Phải 14">
            <a:extLst>
              <a:ext uri="{FF2B5EF4-FFF2-40B4-BE49-F238E27FC236}">
                <a16:creationId xmlns:a16="http://schemas.microsoft.com/office/drawing/2014/main" id="{F0C11F11-C30E-41DE-B401-E5A0D9F9774F}"/>
              </a:ext>
            </a:extLst>
          </p:cNvPr>
          <p:cNvSpPr/>
          <p:nvPr/>
        </p:nvSpPr>
        <p:spPr>
          <a:xfrm>
            <a:off x="3835400" y="1031875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6" name="Mũi tên: Phải 15">
            <a:extLst>
              <a:ext uri="{FF2B5EF4-FFF2-40B4-BE49-F238E27FC236}">
                <a16:creationId xmlns:a16="http://schemas.microsoft.com/office/drawing/2014/main" id="{7C54BD5D-148D-4259-A256-24473801F3EA}"/>
              </a:ext>
            </a:extLst>
          </p:cNvPr>
          <p:cNvSpPr/>
          <p:nvPr/>
        </p:nvSpPr>
        <p:spPr>
          <a:xfrm>
            <a:off x="5359400" y="1030922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7" name="Mũi tên: Phải 16">
            <a:extLst>
              <a:ext uri="{FF2B5EF4-FFF2-40B4-BE49-F238E27FC236}">
                <a16:creationId xmlns:a16="http://schemas.microsoft.com/office/drawing/2014/main" id="{C1A82CB4-60B2-4ADD-A0B0-EB5AB5E881F3}"/>
              </a:ext>
            </a:extLst>
          </p:cNvPr>
          <p:cNvSpPr/>
          <p:nvPr/>
        </p:nvSpPr>
        <p:spPr>
          <a:xfrm>
            <a:off x="6864985" y="1010475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8" name="Mũi tên: Phải 17">
            <a:extLst>
              <a:ext uri="{FF2B5EF4-FFF2-40B4-BE49-F238E27FC236}">
                <a16:creationId xmlns:a16="http://schemas.microsoft.com/office/drawing/2014/main" id="{CB9BF791-B2B6-4264-9EE1-AD644B48F763}"/>
              </a:ext>
            </a:extLst>
          </p:cNvPr>
          <p:cNvSpPr/>
          <p:nvPr/>
        </p:nvSpPr>
        <p:spPr>
          <a:xfrm>
            <a:off x="6877685" y="1054862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20" name="Rectangle 16">
            <a:extLst>
              <a:ext uri="{FF2B5EF4-FFF2-40B4-BE49-F238E27FC236}">
                <a16:creationId xmlns:a16="http://schemas.microsoft.com/office/drawing/2014/main" id="{D4C3B603-572A-48E7-A111-7F89F3E71169}"/>
              </a:ext>
            </a:extLst>
          </p:cNvPr>
          <p:cNvSpPr>
            <a:spLocks noChangeArrowheads="1"/>
          </p:cNvSpPr>
          <p:nvPr/>
        </p:nvSpPr>
        <p:spPr bwMode="auto">
          <a:xfrm>
            <a:off x="1746250" y="187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3" name="Picture 12">
            <a:extLst>
              <a:ext uri="{FF2B5EF4-FFF2-40B4-BE49-F238E27FC236}">
                <a16:creationId xmlns:a16="http://schemas.microsoft.com/office/drawing/2014/main" id="{29838AD9-19AF-40AE-9508-7D65EB7AB246}"/>
              </a:ext>
            </a:extLst>
          </p:cNvPr>
          <p:cNvPicPr>
            <a:picLocks noChangeAspect="1"/>
          </p:cNvPicPr>
          <p:nvPr/>
        </p:nvPicPr>
        <p:blipFill>
          <a:blip r:embed="rId3"/>
          <a:stretch>
            <a:fillRect/>
          </a:stretch>
        </p:blipFill>
        <p:spPr>
          <a:xfrm>
            <a:off x="1789521" y="716325"/>
            <a:ext cx="5561930" cy="3710850"/>
          </a:xfrm>
          <a:prstGeom prst="rect">
            <a:avLst/>
          </a:prstGeom>
        </p:spPr>
      </p:pic>
    </p:spTree>
    <p:extLst>
      <p:ext uri="{BB962C8B-B14F-4D97-AF65-F5344CB8AC3E}">
        <p14:creationId xmlns:p14="http://schemas.microsoft.com/office/powerpoint/2010/main" val="3539511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2.2 Luồng xử lý cơ bản</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16">
            <a:extLst>
              <a:ext uri="{FF2B5EF4-FFF2-40B4-BE49-F238E27FC236}">
                <a16:creationId xmlns:a16="http://schemas.microsoft.com/office/drawing/2014/main" id="{FE8E2A35-E14B-467E-873C-E336EDAC098E}"/>
              </a:ext>
            </a:extLst>
          </p:cNvPr>
          <p:cNvSpPr>
            <a:spLocks noChangeArrowheads="1"/>
          </p:cNvSpPr>
          <p:nvPr/>
        </p:nvSpPr>
        <p:spPr bwMode="auto">
          <a:xfrm>
            <a:off x="425451" y="2029992"/>
            <a:ext cx="1530350" cy="85883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Giao diện mua hàng</a:t>
            </a:r>
            <a:endParaRPr kumimoji="0" lang="vi-VN" altLang="vi-VN" sz="2000" b="0" i="0" u="none" strike="noStrike" cap="none" normalizeH="0" baseline="0" dirty="0">
              <a:ln>
                <a:noFill/>
              </a:ln>
              <a:solidFill>
                <a:schemeClr val="accent4">
                  <a:lumMod val="50000"/>
                </a:schemeClr>
              </a:solidFill>
              <a:effectLst/>
            </a:endParaRPr>
          </a:p>
        </p:txBody>
      </p:sp>
      <p:sp>
        <p:nvSpPr>
          <p:cNvPr id="6" name="Rectangle 8">
            <a:extLst>
              <a:ext uri="{FF2B5EF4-FFF2-40B4-BE49-F238E27FC236}">
                <a16:creationId xmlns:a16="http://schemas.microsoft.com/office/drawing/2014/main" id="{5AF08E18-E4E3-4FB0-AFE4-5D787B1C442B}"/>
              </a:ext>
            </a:extLst>
          </p:cNvPr>
          <p:cNvSpPr>
            <a:spLocks noChangeArrowheads="1"/>
          </p:cNvSpPr>
          <p:nvPr/>
        </p:nvSpPr>
        <p:spPr bwMode="auto">
          <a:xfrm>
            <a:off x="2520949" y="2010942"/>
            <a:ext cx="1651000" cy="97948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Chọn sản phẩm</a:t>
            </a:r>
            <a:endParaRPr kumimoji="0" lang="vi-VN" altLang="vi-VN" sz="2000" b="0" i="0" u="none" strike="noStrike" cap="none" normalizeH="0" baseline="0" dirty="0">
              <a:ln>
                <a:noFill/>
              </a:ln>
              <a:solidFill>
                <a:schemeClr val="accent4">
                  <a:lumMod val="50000"/>
                </a:schemeClr>
              </a:solidFill>
              <a:effectLst/>
            </a:endParaRPr>
          </a:p>
        </p:txBody>
      </p:sp>
      <p:sp>
        <p:nvSpPr>
          <p:cNvPr id="8" name="Rectangle 7">
            <a:extLst>
              <a:ext uri="{FF2B5EF4-FFF2-40B4-BE49-F238E27FC236}">
                <a16:creationId xmlns:a16="http://schemas.microsoft.com/office/drawing/2014/main" id="{5EA4922D-E957-4CC4-ABBA-2727C3C7521A}"/>
              </a:ext>
            </a:extLst>
          </p:cNvPr>
          <p:cNvSpPr>
            <a:spLocks noChangeArrowheads="1"/>
          </p:cNvSpPr>
          <p:nvPr/>
        </p:nvSpPr>
        <p:spPr bwMode="auto">
          <a:xfrm>
            <a:off x="7618707" y="2073534"/>
            <a:ext cx="1371600" cy="90963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rPr>
              <a:t>Thanh toán</a:t>
            </a:r>
          </a:p>
        </p:txBody>
      </p:sp>
      <p:sp>
        <p:nvSpPr>
          <p:cNvPr id="11" name="Rectangle 6">
            <a:extLst>
              <a:ext uri="{FF2B5EF4-FFF2-40B4-BE49-F238E27FC236}">
                <a16:creationId xmlns:a16="http://schemas.microsoft.com/office/drawing/2014/main" id="{A4DCBBDE-82AF-41FD-90ED-251C645CF0C8}"/>
              </a:ext>
            </a:extLst>
          </p:cNvPr>
          <p:cNvSpPr>
            <a:spLocks noChangeArrowheads="1"/>
          </p:cNvSpPr>
          <p:nvPr/>
        </p:nvSpPr>
        <p:spPr bwMode="auto">
          <a:xfrm>
            <a:off x="4782379" y="1420363"/>
            <a:ext cx="2195736" cy="89693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rPr>
              <a:t>Đăng nhập (Khách hàng cũ)</a:t>
            </a:r>
          </a:p>
        </p:txBody>
      </p:sp>
      <p:sp>
        <p:nvSpPr>
          <p:cNvPr id="14" name="Rectangle 5">
            <a:extLst>
              <a:ext uri="{FF2B5EF4-FFF2-40B4-BE49-F238E27FC236}">
                <a16:creationId xmlns:a16="http://schemas.microsoft.com/office/drawing/2014/main" id="{0F987CF1-0197-4DDA-A2B3-76F8A6BD7597}"/>
              </a:ext>
            </a:extLst>
          </p:cNvPr>
          <p:cNvSpPr>
            <a:spLocks noChangeArrowheads="1"/>
          </p:cNvSpPr>
          <p:nvPr/>
        </p:nvSpPr>
        <p:spPr bwMode="auto">
          <a:xfrm>
            <a:off x="4763328" y="2765452"/>
            <a:ext cx="2214787" cy="86305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Nhập thông tin (Khách hàng mới)</a:t>
            </a:r>
            <a:endParaRPr kumimoji="0" lang="vi-VN" altLang="vi-VN" sz="2000" b="0" i="0" u="none" strike="noStrike" cap="none" normalizeH="0" baseline="0" dirty="0">
              <a:ln>
                <a:noFill/>
              </a:ln>
              <a:solidFill>
                <a:schemeClr val="accent4">
                  <a:lumMod val="50000"/>
                </a:schemeClr>
              </a:solidFill>
              <a:effectLst/>
              <a:latin typeface="Arial" panose="020B0604020202020204" pitchFamily="34" charset="0"/>
            </a:endParaRPr>
          </a:p>
        </p:txBody>
      </p:sp>
      <p:sp>
        <p:nvSpPr>
          <p:cNvPr id="15" name="Mũi tên: Phải 14">
            <a:extLst>
              <a:ext uri="{FF2B5EF4-FFF2-40B4-BE49-F238E27FC236}">
                <a16:creationId xmlns:a16="http://schemas.microsoft.com/office/drawing/2014/main" id="{F0C11F11-C30E-41DE-B401-E5A0D9F9774F}"/>
              </a:ext>
            </a:extLst>
          </p:cNvPr>
          <p:cNvSpPr/>
          <p:nvPr/>
        </p:nvSpPr>
        <p:spPr>
          <a:xfrm>
            <a:off x="3835400" y="1031875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6" name="Mũi tên: Phải 15">
            <a:extLst>
              <a:ext uri="{FF2B5EF4-FFF2-40B4-BE49-F238E27FC236}">
                <a16:creationId xmlns:a16="http://schemas.microsoft.com/office/drawing/2014/main" id="{7C54BD5D-148D-4259-A256-24473801F3EA}"/>
              </a:ext>
            </a:extLst>
          </p:cNvPr>
          <p:cNvSpPr/>
          <p:nvPr/>
        </p:nvSpPr>
        <p:spPr>
          <a:xfrm>
            <a:off x="5359400" y="1030922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7" name="Mũi tên: Phải 16">
            <a:extLst>
              <a:ext uri="{FF2B5EF4-FFF2-40B4-BE49-F238E27FC236}">
                <a16:creationId xmlns:a16="http://schemas.microsoft.com/office/drawing/2014/main" id="{C1A82CB4-60B2-4ADD-A0B0-EB5AB5E881F3}"/>
              </a:ext>
            </a:extLst>
          </p:cNvPr>
          <p:cNvSpPr/>
          <p:nvPr/>
        </p:nvSpPr>
        <p:spPr>
          <a:xfrm>
            <a:off x="6864985" y="1010475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8" name="Mũi tên: Phải 17">
            <a:extLst>
              <a:ext uri="{FF2B5EF4-FFF2-40B4-BE49-F238E27FC236}">
                <a16:creationId xmlns:a16="http://schemas.microsoft.com/office/drawing/2014/main" id="{CB9BF791-B2B6-4264-9EE1-AD644B48F763}"/>
              </a:ext>
            </a:extLst>
          </p:cNvPr>
          <p:cNvSpPr/>
          <p:nvPr/>
        </p:nvSpPr>
        <p:spPr>
          <a:xfrm>
            <a:off x="6877685" y="1054862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20" name="Rectangle 16">
            <a:extLst>
              <a:ext uri="{FF2B5EF4-FFF2-40B4-BE49-F238E27FC236}">
                <a16:creationId xmlns:a16="http://schemas.microsoft.com/office/drawing/2014/main" id="{D4C3B603-572A-48E7-A111-7F89F3E71169}"/>
              </a:ext>
            </a:extLst>
          </p:cNvPr>
          <p:cNvSpPr>
            <a:spLocks noChangeArrowheads="1"/>
          </p:cNvSpPr>
          <p:nvPr/>
        </p:nvSpPr>
        <p:spPr bwMode="auto">
          <a:xfrm>
            <a:off x="1746250" y="187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21" name="Mũi tên: Phải 20">
            <a:extLst>
              <a:ext uri="{FF2B5EF4-FFF2-40B4-BE49-F238E27FC236}">
                <a16:creationId xmlns:a16="http://schemas.microsoft.com/office/drawing/2014/main" id="{D7E37ED2-F678-4C69-8BE4-B68CA60E9812}"/>
              </a:ext>
            </a:extLst>
          </p:cNvPr>
          <p:cNvSpPr/>
          <p:nvPr/>
        </p:nvSpPr>
        <p:spPr>
          <a:xfrm>
            <a:off x="1981201" y="2273300"/>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Mũi tên: Phải 21">
            <a:extLst>
              <a:ext uri="{FF2B5EF4-FFF2-40B4-BE49-F238E27FC236}">
                <a16:creationId xmlns:a16="http://schemas.microsoft.com/office/drawing/2014/main" id="{2B398A9F-4876-405E-94F1-2522E8030EDB}"/>
              </a:ext>
            </a:extLst>
          </p:cNvPr>
          <p:cNvSpPr/>
          <p:nvPr/>
        </p:nvSpPr>
        <p:spPr>
          <a:xfrm>
            <a:off x="7010322" y="2348131"/>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Mũi tên: Phải 22">
            <a:extLst>
              <a:ext uri="{FF2B5EF4-FFF2-40B4-BE49-F238E27FC236}">
                <a16:creationId xmlns:a16="http://schemas.microsoft.com/office/drawing/2014/main" id="{9D5922EA-D34F-44D3-A657-69FA62F7BE26}"/>
              </a:ext>
            </a:extLst>
          </p:cNvPr>
          <p:cNvSpPr/>
          <p:nvPr/>
        </p:nvSpPr>
        <p:spPr>
          <a:xfrm>
            <a:off x="4202187" y="1995276"/>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Mũi tên: Phải 23">
            <a:extLst>
              <a:ext uri="{FF2B5EF4-FFF2-40B4-BE49-F238E27FC236}">
                <a16:creationId xmlns:a16="http://schemas.microsoft.com/office/drawing/2014/main" id="{77C63D3B-3710-484F-BFA8-289C431D0A02}"/>
              </a:ext>
            </a:extLst>
          </p:cNvPr>
          <p:cNvSpPr/>
          <p:nvPr/>
        </p:nvSpPr>
        <p:spPr>
          <a:xfrm>
            <a:off x="4182306" y="2687521"/>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47225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 presetClass="entr" presetSubtype="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8" grpId="0" animBg="1"/>
      <p:bldP spid="11" grpId="0" animBg="1"/>
      <p:bldP spid="14"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2.3 Phác thảo Mockup</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BACE095-52DB-4AE2-9C28-1414AB780648}"/>
              </a:ext>
            </a:extLst>
          </p:cNvPr>
          <p:cNvPicPr>
            <a:picLocks noChangeAspect="1"/>
          </p:cNvPicPr>
          <p:nvPr/>
        </p:nvPicPr>
        <p:blipFill>
          <a:blip r:embed="rId3"/>
          <a:stretch>
            <a:fillRect/>
          </a:stretch>
        </p:blipFill>
        <p:spPr>
          <a:xfrm>
            <a:off x="383436" y="643943"/>
            <a:ext cx="2498719" cy="4308751"/>
          </a:xfrm>
          <a:prstGeom prst="rect">
            <a:avLst/>
          </a:prstGeom>
          <a:ln>
            <a:solidFill>
              <a:schemeClr val="accent5">
                <a:lumMod val="60000"/>
                <a:lumOff val="40000"/>
              </a:schemeClr>
            </a:solidFill>
          </a:ln>
        </p:spPr>
      </p:pic>
      <p:pic>
        <p:nvPicPr>
          <p:cNvPr id="8" name="Picture 7">
            <a:extLst>
              <a:ext uri="{FF2B5EF4-FFF2-40B4-BE49-F238E27FC236}">
                <a16:creationId xmlns:a16="http://schemas.microsoft.com/office/drawing/2014/main" id="{809DF2BE-9105-4807-9A3B-FA95F676243F}"/>
              </a:ext>
            </a:extLst>
          </p:cNvPr>
          <p:cNvPicPr>
            <a:picLocks noChangeAspect="1"/>
          </p:cNvPicPr>
          <p:nvPr/>
        </p:nvPicPr>
        <p:blipFill>
          <a:blip r:embed="rId4"/>
          <a:stretch>
            <a:fillRect/>
          </a:stretch>
        </p:blipFill>
        <p:spPr>
          <a:xfrm>
            <a:off x="3159376" y="642469"/>
            <a:ext cx="2498719" cy="4308751"/>
          </a:xfrm>
          <a:prstGeom prst="rect">
            <a:avLst/>
          </a:prstGeom>
          <a:ln>
            <a:solidFill>
              <a:schemeClr val="accent5">
                <a:lumMod val="60000"/>
                <a:lumOff val="40000"/>
              </a:schemeClr>
            </a:solidFill>
          </a:ln>
        </p:spPr>
      </p:pic>
      <p:pic>
        <p:nvPicPr>
          <p:cNvPr id="10" name="Picture 9">
            <a:extLst>
              <a:ext uri="{FF2B5EF4-FFF2-40B4-BE49-F238E27FC236}">
                <a16:creationId xmlns:a16="http://schemas.microsoft.com/office/drawing/2014/main" id="{16913FDB-18A2-4718-9311-A8D4547CE78C}"/>
              </a:ext>
            </a:extLst>
          </p:cNvPr>
          <p:cNvPicPr>
            <a:picLocks noChangeAspect="1"/>
          </p:cNvPicPr>
          <p:nvPr/>
        </p:nvPicPr>
        <p:blipFill>
          <a:blip r:embed="rId5"/>
          <a:stretch>
            <a:fillRect/>
          </a:stretch>
        </p:blipFill>
        <p:spPr>
          <a:xfrm>
            <a:off x="5935316" y="656821"/>
            <a:ext cx="2809440" cy="4280048"/>
          </a:xfrm>
          <a:prstGeom prst="rect">
            <a:avLst/>
          </a:prstGeom>
          <a:ln>
            <a:solidFill>
              <a:schemeClr val="accent5">
                <a:lumMod val="60000"/>
                <a:lumOff val="40000"/>
              </a:schemeClr>
            </a:solidFill>
          </a:ln>
        </p:spPr>
      </p:pic>
      <p:pic>
        <p:nvPicPr>
          <p:cNvPr id="12" name="Picture 11">
            <a:extLst>
              <a:ext uri="{FF2B5EF4-FFF2-40B4-BE49-F238E27FC236}">
                <a16:creationId xmlns:a16="http://schemas.microsoft.com/office/drawing/2014/main" id="{23B198BD-5509-4FDC-BE79-1FD947F8DA05}"/>
              </a:ext>
            </a:extLst>
          </p:cNvPr>
          <p:cNvPicPr>
            <a:picLocks noChangeAspect="1"/>
          </p:cNvPicPr>
          <p:nvPr/>
        </p:nvPicPr>
        <p:blipFill>
          <a:blip r:embed="rId6"/>
          <a:stretch>
            <a:fillRect/>
          </a:stretch>
        </p:blipFill>
        <p:spPr>
          <a:xfrm>
            <a:off x="4773319" y="656821"/>
            <a:ext cx="3100359" cy="4280048"/>
          </a:xfrm>
          <a:prstGeom prst="rect">
            <a:avLst/>
          </a:prstGeom>
        </p:spPr>
      </p:pic>
      <p:pic>
        <p:nvPicPr>
          <p:cNvPr id="14" name="Picture 13">
            <a:extLst>
              <a:ext uri="{FF2B5EF4-FFF2-40B4-BE49-F238E27FC236}">
                <a16:creationId xmlns:a16="http://schemas.microsoft.com/office/drawing/2014/main" id="{802FBE5C-C970-4D48-8701-7344BAE579D6}"/>
              </a:ext>
            </a:extLst>
          </p:cNvPr>
          <p:cNvPicPr>
            <a:picLocks noChangeAspect="1"/>
          </p:cNvPicPr>
          <p:nvPr/>
        </p:nvPicPr>
        <p:blipFill>
          <a:blip r:embed="rId7"/>
          <a:stretch>
            <a:fillRect/>
          </a:stretch>
        </p:blipFill>
        <p:spPr>
          <a:xfrm>
            <a:off x="1268212" y="642469"/>
            <a:ext cx="3000016" cy="4308751"/>
          </a:xfrm>
          <a:prstGeom prst="rect">
            <a:avLst/>
          </a:prstGeom>
        </p:spPr>
      </p:pic>
    </p:spTree>
    <p:extLst>
      <p:ext uri="{BB962C8B-B14F-4D97-AF65-F5344CB8AC3E}">
        <p14:creationId xmlns:p14="http://schemas.microsoft.com/office/powerpoint/2010/main" val="2496439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Right)">
                                      <p:cBhvr>
                                        <p:cTn id="18" dur="500"/>
                                        <p:tgtEl>
                                          <p:spTgt spid="6"/>
                                        </p:tgtEl>
                                      </p:cBhvr>
                                    </p:animEffect>
                                  </p:childTnLst>
                                </p:cTn>
                              </p:par>
                              <p:par>
                                <p:cTn id="19" presetID="18" presetClass="entr" presetSubtype="6"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70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xit" presetSubtype="9" fill="hold" nodeType="clickEffect">
                                  <p:stCondLst>
                                    <p:cond delay="0"/>
                                  </p:stCondLst>
                                  <p:childTnLst>
                                    <p:animEffect transition="out" filter="strips(upLeft)">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8" presetClass="exit" presetSubtype="9" fill="hold" nodeType="withEffect">
                                  <p:stCondLst>
                                    <p:cond delay="250"/>
                                  </p:stCondLst>
                                  <p:childTnLst>
                                    <p:animEffect transition="out" filter="strips(up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8" presetClass="exit" presetSubtype="9" fill="hold" nodeType="withEffect">
                                  <p:stCondLst>
                                    <p:cond delay="500"/>
                                  </p:stCondLst>
                                  <p:childTnLst>
                                    <p:animEffect transition="out" filter="strips(upLeft)">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8" presetClass="entr" presetSubtype="6" fill="hold" nodeType="withEffect">
                                  <p:stCondLst>
                                    <p:cond delay="250"/>
                                  </p:stCondLst>
                                  <p:childTnLst>
                                    <p:set>
                                      <p:cBhvr>
                                        <p:cTn id="37" dur="1" fill="hold">
                                          <p:stCondLst>
                                            <p:cond delay="0"/>
                                          </p:stCondLst>
                                        </p:cTn>
                                        <p:tgtEl>
                                          <p:spTgt spid="14"/>
                                        </p:tgtEl>
                                        <p:attrNameLst>
                                          <p:attrName>style.visibility</p:attrName>
                                        </p:attrNameLst>
                                      </p:cBhvr>
                                      <p:to>
                                        <p:strVal val="visible"/>
                                      </p:to>
                                    </p:set>
                                    <p:animEffect transition="in" filter="strips(downRight)">
                                      <p:cBhvr>
                                        <p:cTn id="38" dur="500"/>
                                        <p:tgtEl>
                                          <p:spTgt spid="14"/>
                                        </p:tgtEl>
                                      </p:cBhvr>
                                    </p:animEffect>
                                  </p:childTnLst>
                                </p:cTn>
                              </p:par>
                              <p:par>
                                <p:cTn id="39" presetID="18" presetClass="entr" presetSubtype="6" fill="hold" nodeType="withEffect">
                                  <p:stCondLst>
                                    <p:cond delay="500"/>
                                  </p:stCondLst>
                                  <p:childTnLst>
                                    <p:set>
                                      <p:cBhvr>
                                        <p:cTn id="40" dur="1" fill="hold">
                                          <p:stCondLst>
                                            <p:cond delay="0"/>
                                          </p:stCondLst>
                                        </p:cTn>
                                        <p:tgtEl>
                                          <p:spTgt spid="12"/>
                                        </p:tgtEl>
                                        <p:attrNameLst>
                                          <p:attrName>style.visibility</p:attrName>
                                        </p:attrNameLst>
                                      </p:cBhvr>
                                      <p:to>
                                        <p:strVal val="visible"/>
                                      </p:to>
                                    </p:set>
                                    <p:animEffect transition="in" filter="strips(downRight)">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2.3 Khối chương trình</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Hình ảnh 18">
            <a:extLst>
              <a:ext uri="{FF2B5EF4-FFF2-40B4-BE49-F238E27FC236}">
                <a16:creationId xmlns:a16="http://schemas.microsoft.com/office/drawing/2014/main" id="{AAB8B3A9-BEC3-4A7D-B131-E25BAB7A5B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78007" y="610942"/>
            <a:ext cx="3184957" cy="4517034"/>
          </a:xfrm>
          <a:prstGeom prst="rect">
            <a:avLst/>
          </a:prstGeom>
          <a:noFill/>
          <a:ln>
            <a:noFill/>
          </a:ln>
        </p:spPr>
      </p:pic>
      <p:sp>
        <p:nvSpPr>
          <p:cNvPr id="2" name="Hộp Văn bản 1">
            <a:extLst>
              <a:ext uri="{FF2B5EF4-FFF2-40B4-BE49-F238E27FC236}">
                <a16:creationId xmlns:a16="http://schemas.microsoft.com/office/drawing/2014/main" id="{0984245E-9D11-4E68-8912-AD500E16D8A7}"/>
              </a:ext>
            </a:extLst>
          </p:cNvPr>
          <p:cNvSpPr txBox="1"/>
          <p:nvPr/>
        </p:nvSpPr>
        <p:spPr>
          <a:xfrm>
            <a:off x="1575093" y="1183389"/>
            <a:ext cx="1402914" cy="2776722"/>
          </a:xfrm>
          <a:prstGeom prst="rect">
            <a:avLst/>
          </a:prstGeom>
          <a:noFill/>
        </p:spPr>
        <p:txBody>
          <a:bodyPr wrap="square" rtlCol="0">
            <a:spAutoFit/>
          </a:bodyPr>
          <a:lstStyle/>
          <a:p>
            <a:pPr algn="ctr">
              <a:lnSpc>
                <a:spcPct val="150000"/>
              </a:lnSpc>
            </a:pPr>
            <a:r>
              <a:rPr lang="vi-VN" sz="3000" b="1" dirty="0">
                <a:solidFill>
                  <a:srgbClr val="0070C0"/>
                </a:solidFill>
              </a:rPr>
              <a:t>Lưu </a:t>
            </a:r>
            <a:r>
              <a:rPr lang="vi-VN" sz="3000" b="1" dirty="0" err="1">
                <a:solidFill>
                  <a:srgbClr val="0070C0"/>
                </a:solidFill>
              </a:rPr>
              <a:t>đồ</a:t>
            </a:r>
            <a:r>
              <a:rPr lang="vi-VN" sz="3000" b="1" dirty="0">
                <a:solidFill>
                  <a:srgbClr val="0070C0"/>
                </a:solidFill>
              </a:rPr>
              <a:t> </a:t>
            </a:r>
            <a:r>
              <a:rPr lang="vi-VN" sz="3000" b="1" dirty="0" err="1">
                <a:solidFill>
                  <a:srgbClr val="0070C0"/>
                </a:solidFill>
              </a:rPr>
              <a:t>thuật</a:t>
            </a:r>
            <a:r>
              <a:rPr lang="vi-VN" sz="3000" b="1" dirty="0">
                <a:solidFill>
                  <a:srgbClr val="0070C0"/>
                </a:solidFill>
              </a:rPr>
              <a:t> </a:t>
            </a:r>
            <a:r>
              <a:rPr lang="vi-VN" sz="3000" b="1" dirty="0" err="1">
                <a:solidFill>
                  <a:srgbClr val="0070C0"/>
                </a:solidFill>
              </a:rPr>
              <a:t>toán</a:t>
            </a:r>
            <a:endParaRPr lang="vi-VN" sz="3000" b="1" dirty="0">
              <a:solidFill>
                <a:srgbClr val="0070C0"/>
              </a:solidFill>
            </a:endParaRPr>
          </a:p>
        </p:txBody>
      </p:sp>
    </p:spTree>
    <p:extLst>
      <p:ext uri="{BB962C8B-B14F-4D97-AF65-F5344CB8AC3E}">
        <p14:creationId xmlns:p14="http://schemas.microsoft.com/office/powerpoint/2010/main" val="349775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750"/>
                                        <p:tgtEl>
                                          <p:spTgt spid="19"/>
                                        </p:tgtEl>
                                      </p:cBhvr>
                                    </p:animEffect>
                                  </p:childTnLst>
                                </p:cTn>
                              </p:par>
                            </p:childTnLst>
                          </p:cTn>
                        </p:par>
                        <p:par>
                          <p:cTn id="19" fill="hold">
                            <p:stCondLst>
                              <p:cond delay="750"/>
                            </p:stCondLst>
                            <p:childTnLst>
                              <p:par>
                                <p:cTn id="20" presetID="42" presetClass="path" presetSubtype="0" accel="50000" decel="50000" fill="hold" nodeType="afterEffect">
                                  <p:stCondLst>
                                    <p:cond delay="250"/>
                                  </p:stCondLst>
                                  <p:childTnLst>
                                    <p:animMotion origin="layout" path="M 3.61111E-6 3.95062E-6 L 0.17413 3.95062E-6 " pathEditMode="relative" rAng="0" ptsTypes="AA">
                                      <p:cBhvr>
                                        <p:cTn id="21" dur="1000" fill="hold"/>
                                        <p:tgtEl>
                                          <p:spTgt spid="19"/>
                                        </p:tgtEl>
                                        <p:attrNameLst>
                                          <p:attrName>ppt_x</p:attrName>
                                          <p:attrName>ppt_y</p:attrName>
                                        </p:attrNameLst>
                                      </p:cBhvr>
                                      <p:rCtr x="8698" y="0"/>
                                    </p:animMotion>
                                  </p:childTnLst>
                                </p:cTn>
                              </p:par>
                              <p:par>
                                <p:cTn id="22" presetID="22" presetClass="entr" presetSubtype="2"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wipe(right)">
                                      <p:cBhvr>
                                        <p:cTn id="2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ỗ dành sẵn cho Văn bản 27"/>
          <p:cNvSpPr>
            <a:spLocks noGrp="1"/>
          </p:cNvSpPr>
          <p:nvPr>
            <p:ph type="body" sz="quarter" idx="13"/>
          </p:nvPr>
        </p:nvSpPr>
        <p:spPr>
          <a:xfrm>
            <a:off x="4660899" y="1672963"/>
            <a:ext cx="3556000" cy="445333"/>
          </a:xfrm>
        </p:spPr>
        <p:txBody>
          <a:bodyPr/>
          <a:lstStyle/>
          <a:p>
            <a:r>
              <a:rPr lang="en-US" dirty="0"/>
              <a:t>Ch</a:t>
            </a:r>
            <a:r>
              <a:rPr lang="vi-VN" dirty="0"/>
              <a:t>ư</a:t>
            </a:r>
            <a:r>
              <a:rPr lang="en-US" dirty="0" err="1"/>
              <a:t>ơng</a:t>
            </a:r>
            <a:r>
              <a:rPr lang="en-US" dirty="0"/>
              <a:t> III</a:t>
            </a:r>
            <a:endParaRPr lang="vi-VN" dirty="0"/>
          </a:p>
        </p:txBody>
      </p:sp>
      <p:sp>
        <p:nvSpPr>
          <p:cNvPr id="29" name="Chỗ dành sẵn cho Văn bản 28"/>
          <p:cNvSpPr>
            <a:spLocks noGrp="1"/>
          </p:cNvSpPr>
          <p:nvPr>
            <p:ph type="body" sz="quarter" idx="14"/>
          </p:nvPr>
        </p:nvSpPr>
        <p:spPr>
          <a:xfrm>
            <a:off x="4572000" y="2415051"/>
            <a:ext cx="4558257" cy="667677"/>
          </a:xfrm>
        </p:spPr>
        <p:txBody>
          <a:bodyPr/>
          <a:lstStyle/>
          <a:p>
            <a:r>
              <a:rPr lang="vi-VN" sz="2600" dirty="0"/>
              <a:t>THIẾT KẾ GIAO DIỆN &amp; PHÂN LUỒNG ĐIỀU KHIỂN</a:t>
            </a:r>
          </a:p>
        </p:txBody>
      </p:sp>
      <p:sp>
        <p:nvSpPr>
          <p:cNvPr id="30" name="Chỗ dành sẵn cho Văn bản 29"/>
          <p:cNvSpPr>
            <a:spLocks noGrp="1"/>
          </p:cNvSpPr>
          <p:nvPr>
            <p:ph type="body" sz="quarter" idx="16"/>
          </p:nvPr>
        </p:nvSpPr>
        <p:spPr>
          <a:xfrm>
            <a:off x="4660899" y="3522952"/>
            <a:ext cx="3556000" cy="645917"/>
          </a:xfrm>
        </p:spPr>
        <p:txBody>
          <a:bodyPr/>
          <a:lstStyle/>
          <a:p>
            <a:endParaRPr lang="vi-VN" dirty="0"/>
          </a:p>
        </p:txBody>
      </p:sp>
      <p:sp>
        <p:nvSpPr>
          <p:cNvPr id="23" name="Chỗ dành sẵn cho Hình ảnh 22">
            <a:extLst>
              <a:ext uri="{FF2B5EF4-FFF2-40B4-BE49-F238E27FC236}">
                <a16:creationId xmlns:a16="http://schemas.microsoft.com/office/drawing/2014/main" id="{2B53B900-355C-445B-A1D5-02657620A6D3}"/>
              </a:ext>
            </a:extLst>
          </p:cNvPr>
          <p:cNvSpPr>
            <a:spLocks noGrp="1"/>
          </p:cNvSpPr>
          <p:nvPr>
            <p:ph type="pic" sz="quarter" idx="11"/>
          </p:nvPr>
        </p:nvSpPr>
        <p:spPr/>
      </p:sp>
      <p:sp>
        <p:nvSpPr>
          <p:cNvPr id="31" name="Chỗ dành sẵn cho Hình ảnh 30">
            <a:extLst>
              <a:ext uri="{FF2B5EF4-FFF2-40B4-BE49-F238E27FC236}">
                <a16:creationId xmlns:a16="http://schemas.microsoft.com/office/drawing/2014/main" id="{6410B47B-5754-4F43-AC8B-63676AE69202}"/>
              </a:ext>
            </a:extLst>
          </p:cNvPr>
          <p:cNvSpPr>
            <a:spLocks noGrp="1"/>
          </p:cNvSpPr>
          <p:nvPr>
            <p:ph type="pic" sz="quarter" idx="10"/>
          </p:nvPr>
        </p:nvSpPr>
        <p:spPr/>
      </p:sp>
      <p:sp>
        <p:nvSpPr>
          <p:cNvPr id="33" name="Chỗ dành sẵn cho Hình ảnh 32">
            <a:extLst>
              <a:ext uri="{FF2B5EF4-FFF2-40B4-BE49-F238E27FC236}">
                <a16:creationId xmlns:a16="http://schemas.microsoft.com/office/drawing/2014/main" id="{3D338872-40CA-448A-81AE-93DDCD4DDEAB}"/>
              </a:ext>
            </a:extLst>
          </p:cNvPr>
          <p:cNvSpPr>
            <a:spLocks noGrp="1"/>
          </p:cNvSpPr>
          <p:nvPr>
            <p:ph type="pic" sz="quarter" idx="12"/>
          </p:nvPr>
        </p:nvSpPr>
        <p:spPr/>
      </p:sp>
    </p:spTree>
    <p:extLst>
      <p:ext uri="{BB962C8B-B14F-4D97-AF65-F5344CB8AC3E}">
        <p14:creationId xmlns:p14="http://schemas.microsoft.com/office/powerpoint/2010/main" val="26186898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p:cNvPicPr>
            <a:picLocks noChangeAspect="1"/>
          </p:cNvPicPr>
          <p:nvPr/>
        </p:nvPicPr>
        <p:blipFill>
          <a:blip r:embed="rId3"/>
          <a:srcRect/>
          <a:stretch/>
        </p:blipFill>
        <p:spPr>
          <a:xfrm>
            <a:off x="2296306" y="1263947"/>
            <a:ext cx="4409294" cy="2939529"/>
          </a:xfrm>
          <a:prstGeom prst="roundRect">
            <a:avLst/>
          </a:prstGeom>
          <a:ln>
            <a:solidFill>
              <a:schemeClr val="accent1"/>
            </a:solidFill>
          </a:ln>
        </p:spPr>
      </p:pic>
      <p:sp>
        <p:nvSpPr>
          <p:cNvPr id="5" name="Hộp Văn bản 4"/>
          <p:cNvSpPr txBox="1"/>
          <p:nvPr/>
        </p:nvSpPr>
        <p:spPr>
          <a:xfrm>
            <a:off x="192975" y="101930"/>
            <a:ext cx="2220686" cy="477054"/>
          </a:xfrm>
          <a:prstGeom prst="rect">
            <a:avLst/>
          </a:prstGeom>
          <a:noFill/>
        </p:spPr>
        <p:txBody>
          <a:bodyPr wrap="square" rtlCol="0">
            <a:spAutoFit/>
          </a:bodyPr>
          <a:lstStyle/>
          <a:p>
            <a:r>
              <a:rPr lang="vi-VN" sz="2500" b="1" dirty="0">
                <a:solidFill>
                  <a:schemeClr val="accent4">
                    <a:lumMod val="75000"/>
                  </a:schemeClr>
                </a:solidFill>
              </a:rPr>
              <a:t>3.1 Giới thiệu</a:t>
            </a:r>
          </a:p>
        </p:txBody>
      </p:sp>
      <p:sp>
        <p:nvSpPr>
          <p:cNvPr id="6" name="Hộp Văn bản 5"/>
          <p:cNvSpPr txBox="1"/>
          <p:nvPr/>
        </p:nvSpPr>
        <p:spPr>
          <a:xfrm rot="1271919">
            <a:off x="6975232" y="707515"/>
            <a:ext cx="586154" cy="707886"/>
          </a:xfrm>
          <a:prstGeom prst="rect">
            <a:avLst/>
          </a:prstGeom>
          <a:noFill/>
        </p:spPr>
        <p:txBody>
          <a:bodyPr wrap="square" rtlCol="0">
            <a:spAutoFit/>
          </a:bodyPr>
          <a:lstStyle/>
          <a:p>
            <a:r>
              <a:rPr lang="vi-VN" sz="4000" b="1" dirty="0">
                <a:solidFill>
                  <a:srgbClr val="FF0000"/>
                </a:solidFill>
              </a:rPr>
              <a:t>?</a:t>
            </a:r>
          </a:p>
        </p:txBody>
      </p:sp>
      <p:sp>
        <p:nvSpPr>
          <p:cNvPr id="8" name="Hộp Văn bản 7"/>
          <p:cNvSpPr txBox="1"/>
          <p:nvPr/>
        </p:nvSpPr>
        <p:spPr>
          <a:xfrm rot="2843045">
            <a:off x="7195112" y="2631354"/>
            <a:ext cx="586154" cy="707886"/>
          </a:xfrm>
          <a:prstGeom prst="rect">
            <a:avLst/>
          </a:prstGeom>
          <a:noFill/>
        </p:spPr>
        <p:txBody>
          <a:bodyPr wrap="square" rtlCol="0">
            <a:spAutoFit/>
          </a:bodyPr>
          <a:lstStyle/>
          <a:p>
            <a:r>
              <a:rPr lang="vi-VN" sz="4000" b="1" dirty="0">
                <a:solidFill>
                  <a:srgbClr val="FF0000"/>
                </a:solidFill>
              </a:rPr>
              <a:t>?</a:t>
            </a:r>
          </a:p>
        </p:txBody>
      </p:sp>
      <p:sp>
        <p:nvSpPr>
          <p:cNvPr id="9" name="Hộp Văn bản 8"/>
          <p:cNvSpPr txBox="1"/>
          <p:nvPr/>
        </p:nvSpPr>
        <p:spPr>
          <a:xfrm rot="761576">
            <a:off x="4314093" y="465786"/>
            <a:ext cx="586154" cy="707886"/>
          </a:xfrm>
          <a:prstGeom prst="rect">
            <a:avLst/>
          </a:prstGeom>
          <a:noFill/>
        </p:spPr>
        <p:txBody>
          <a:bodyPr wrap="square" rtlCol="0">
            <a:spAutoFit/>
          </a:bodyPr>
          <a:lstStyle/>
          <a:p>
            <a:r>
              <a:rPr lang="vi-VN" sz="4000" b="1" dirty="0">
                <a:solidFill>
                  <a:srgbClr val="FF0000"/>
                </a:solidFill>
              </a:rPr>
              <a:t>?</a:t>
            </a:r>
          </a:p>
        </p:txBody>
      </p:sp>
      <p:sp>
        <p:nvSpPr>
          <p:cNvPr id="10" name="Hộp Văn bản 9"/>
          <p:cNvSpPr txBox="1"/>
          <p:nvPr/>
        </p:nvSpPr>
        <p:spPr>
          <a:xfrm rot="20061833">
            <a:off x="1180504" y="711280"/>
            <a:ext cx="586154" cy="707886"/>
          </a:xfrm>
          <a:prstGeom prst="rect">
            <a:avLst/>
          </a:prstGeom>
          <a:noFill/>
        </p:spPr>
        <p:txBody>
          <a:bodyPr wrap="square" rtlCol="0">
            <a:spAutoFit/>
          </a:bodyPr>
          <a:lstStyle/>
          <a:p>
            <a:r>
              <a:rPr lang="vi-VN" sz="4000" b="1" dirty="0">
                <a:solidFill>
                  <a:srgbClr val="FF0000"/>
                </a:solidFill>
              </a:rPr>
              <a:t>?</a:t>
            </a:r>
          </a:p>
        </p:txBody>
      </p:sp>
      <p:sp>
        <p:nvSpPr>
          <p:cNvPr id="11" name="Hộp Văn bản 10"/>
          <p:cNvSpPr txBox="1"/>
          <p:nvPr/>
        </p:nvSpPr>
        <p:spPr>
          <a:xfrm rot="20563335">
            <a:off x="1105072" y="2427722"/>
            <a:ext cx="586154" cy="707886"/>
          </a:xfrm>
          <a:prstGeom prst="rect">
            <a:avLst/>
          </a:prstGeom>
          <a:noFill/>
        </p:spPr>
        <p:txBody>
          <a:bodyPr wrap="square" rtlCol="0">
            <a:spAutoFit/>
          </a:bodyPr>
          <a:lstStyle/>
          <a:p>
            <a:r>
              <a:rPr lang="vi-VN" sz="4000" b="1" dirty="0">
                <a:solidFill>
                  <a:srgbClr val="FF0000"/>
                </a:solidFill>
              </a:rPr>
              <a:t>?</a:t>
            </a:r>
          </a:p>
        </p:txBody>
      </p:sp>
      <p:cxnSp>
        <p:nvCxnSpPr>
          <p:cNvPr id="12" name="Đường nối Thẳng 11"/>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HÃ¬nh áº£nh cÃ³ liÃªn quan">
            <a:extLst>
              <a:ext uri="{FF2B5EF4-FFF2-40B4-BE49-F238E27FC236}">
                <a16:creationId xmlns:a16="http://schemas.microsoft.com/office/drawing/2014/main" id="{A5A6361B-614C-4C3A-B5BA-B803D8D19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67"/>
          <a:stretch/>
        </p:blipFill>
        <p:spPr bwMode="auto">
          <a:xfrm>
            <a:off x="1749874" y="1296444"/>
            <a:ext cx="5318307" cy="30480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3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50" fill="hold"/>
                                        <p:tgtEl>
                                          <p:spTgt spid="10"/>
                                        </p:tgtEl>
                                        <p:attrNameLst>
                                          <p:attrName>ppt_w</p:attrName>
                                        </p:attrNameLst>
                                      </p:cBhvr>
                                      <p:tavLst>
                                        <p:tav tm="0">
                                          <p:val>
                                            <p:fltVal val="0"/>
                                          </p:val>
                                        </p:tav>
                                        <p:tav tm="100000">
                                          <p:val>
                                            <p:strVal val="#ppt_w"/>
                                          </p:val>
                                        </p:tav>
                                      </p:tavLst>
                                    </p:anim>
                                    <p:anim calcmode="lin" valueType="num">
                                      <p:cBhvr>
                                        <p:cTn id="24" dur="250" fill="hold"/>
                                        <p:tgtEl>
                                          <p:spTgt spid="10"/>
                                        </p:tgtEl>
                                        <p:attrNameLst>
                                          <p:attrName>ppt_h</p:attrName>
                                        </p:attrNameLst>
                                      </p:cBhvr>
                                      <p:tavLst>
                                        <p:tav tm="0">
                                          <p:val>
                                            <p:fltVal val="0"/>
                                          </p:val>
                                        </p:tav>
                                        <p:tav tm="100000">
                                          <p:val>
                                            <p:strVal val="#ppt_h"/>
                                          </p:val>
                                        </p:tav>
                                      </p:tavLst>
                                    </p:anim>
                                    <p:animEffect transition="in" filter="fade">
                                      <p:cBhvr>
                                        <p:cTn id="25" dur="250"/>
                                        <p:tgtEl>
                                          <p:spTgt spid="10"/>
                                        </p:tgtEl>
                                      </p:cBhvr>
                                    </p:animEffect>
                                  </p:childTnLst>
                                </p:cTn>
                              </p:par>
                            </p:childTnLst>
                          </p:cTn>
                        </p:par>
                        <p:par>
                          <p:cTn id="26" fill="hold">
                            <p:stCondLst>
                              <p:cond delay="350"/>
                            </p:stCondLst>
                            <p:childTnLst>
                              <p:par>
                                <p:cTn id="27" presetID="53" presetClass="entr" presetSubtype="16" fill="hold" grpId="0" nodeType="after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250" fill="hold"/>
                                        <p:tgtEl>
                                          <p:spTgt spid="11"/>
                                        </p:tgtEl>
                                        <p:attrNameLst>
                                          <p:attrName>ppt_w</p:attrName>
                                        </p:attrNameLst>
                                      </p:cBhvr>
                                      <p:tavLst>
                                        <p:tav tm="0">
                                          <p:val>
                                            <p:fltVal val="0"/>
                                          </p:val>
                                        </p:tav>
                                        <p:tav tm="100000">
                                          <p:val>
                                            <p:strVal val="#ppt_w"/>
                                          </p:val>
                                        </p:tav>
                                      </p:tavLst>
                                    </p:anim>
                                    <p:anim calcmode="lin" valueType="num">
                                      <p:cBhvr>
                                        <p:cTn id="30" dur="250" fill="hold"/>
                                        <p:tgtEl>
                                          <p:spTgt spid="11"/>
                                        </p:tgtEl>
                                        <p:attrNameLst>
                                          <p:attrName>ppt_h</p:attrName>
                                        </p:attrNameLst>
                                      </p:cBhvr>
                                      <p:tavLst>
                                        <p:tav tm="0">
                                          <p:val>
                                            <p:fltVal val="0"/>
                                          </p:val>
                                        </p:tav>
                                        <p:tav tm="100000">
                                          <p:val>
                                            <p:strVal val="#ppt_h"/>
                                          </p:val>
                                        </p:tav>
                                      </p:tavLst>
                                    </p:anim>
                                    <p:animEffect transition="in" filter="fade">
                                      <p:cBhvr>
                                        <p:cTn id="31" dur="250"/>
                                        <p:tgtEl>
                                          <p:spTgt spid="11"/>
                                        </p:tgtEl>
                                      </p:cBhvr>
                                    </p:animEffect>
                                  </p:childTnLst>
                                </p:cTn>
                              </p:par>
                            </p:childTnLst>
                          </p:cTn>
                        </p:par>
                        <p:par>
                          <p:cTn id="32" fill="hold">
                            <p:stCondLst>
                              <p:cond delay="700"/>
                            </p:stCondLst>
                            <p:childTnLst>
                              <p:par>
                                <p:cTn id="33" presetID="53" presetClass="entr" presetSubtype="16" fill="hold" grpId="0" nodeType="afterEffect">
                                  <p:stCondLst>
                                    <p:cond delay="100"/>
                                  </p:stCondLst>
                                  <p:childTnLst>
                                    <p:set>
                                      <p:cBhvr>
                                        <p:cTn id="34" dur="1" fill="hold">
                                          <p:stCondLst>
                                            <p:cond delay="0"/>
                                          </p:stCondLst>
                                        </p:cTn>
                                        <p:tgtEl>
                                          <p:spTgt spid="9"/>
                                        </p:tgtEl>
                                        <p:attrNameLst>
                                          <p:attrName>style.visibility</p:attrName>
                                        </p:attrNameLst>
                                      </p:cBhvr>
                                      <p:to>
                                        <p:strVal val="visible"/>
                                      </p:to>
                                    </p:set>
                                    <p:anim calcmode="lin" valueType="num">
                                      <p:cBhvr>
                                        <p:cTn id="35" dur="250" fill="hold"/>
                                        <p:tgtEl>
                                          <p:spTgt spid="9"/>
                                        </p:tgtEl>
                                        <p:attrNameLst>
                                          <p:attrName>ppt_w</p:attrName>
                                        </p:attrNameLst>
                                      </p:cBhvr>
                                      <p:tavLst>
                                        <p:tav tm="0">
                                          <p:val>
                                            <p:fltVal val="0"/>
                                          </p:val>
                                        </p:tav>
                                        <p:tav tm="100000">
                                          <p:val>
                                            <p:strVal val="#ppt_w"/>
                                          </p:val>
                                        </p:tav>
                                      </p:tavLst>
                                    </p:anim>
                                    <p:anim calcmode="lin" valueType="num">
                                      <p:cBhvr>
                                        <p:cTn id="36" dur="250" fill="hold"/>
                                        <p:tgtEl>
                                          <p:spTgt spid="9"/>
                                        </p:tgtEl>
                                        <p:attrNameLst>
                                          <p:attrName>ppt_h</p:attrName>
                                        </p:attrNameLst>
                                      </p:cBhvr>
                                      <p:tavLst>
                                        <p:tav tm="0">
                                          <p:val>
                                            <p:fltVal val="0"/>
                                          </p:val>
                                        </p:tav>
                                        <p:tav tm="100000">
                                          <p:val>
                                            <p:strVal val="#ppt_h"/>
                                          </p:val>
                                        </p:tav>
                                      </p:tavLst>
                                    </p:anim>
                                    <p:animEffect transition="in" filter="fade">
                                      <p:cBhvr>
                                        <p:cTn id="37" dur="250"/>
                                        <p:tgtEl>
                                          <p:spTgt spid="9"/>
                                        </p:tgtEl>
                                      </p:cBhvr>
                                    </p:animEffect>
                                  </p:childTnLst>
                                </p:cTn>
                              </p:par>
                            </p:childTnLst>
                          </p:cTn>
                        </p:par>
                        <p:par>
                          <p:cTn id="38" fill="hold">
                            <p:stCondLst>
                              <p:cond delay="1050"/>
                            </p:stCondLst>
                            <p:childTnLst>
                              <p:par>
                                <p:cTn id="39" presetID="53" presetClass="entr" presetSubtype="16" fill="hold" grpId="0" nodeType="afterEffect">
                                  <p:stCondLst>
                                    <p:cond delay="100"/>
                                  </p:stCondLst>
                                  <p:childTnLst>
                                    <p:set>
                                      <p:cBhvr>
                                        <p:cTn id="40" dur="1" fill="hold">
                                          <p:stCondLst>
                                            <p:cond delay="0"/>
                                          </p:stCondLst>
                                        </p:cTn>
                                        <p:tgtEl>
                                          <p:spTgt spid="6"/>
                                        </p:tgtEl>
                                        <p:attrNameLst>
                                          <p:attrName>style.visibility</p:attrName>
                                        </p:attrNameLst>
                                      </p:cBhvr>
                                      <p:to>
                                        <p:strVal val="visible"/>
                                      </p:to>
                                    </p:set>
                                    <p:anim calcmode="lin" valueType="num">
                                      <p:cBhvr>
                                        <p:cTn id="41" dur="250" fill="hold"/>
                                        <p:tgtEl>
                                          <p:spTgt spid="6"/>
                                        </p:tgtEl>
                                        <p:attrNameLst>
                                          <p:attrName>ppt_w</p:attrName>
                                        </p:attrNameLst>
                                      </p:cBhvr>
                                      <p:tavLst>
                                        <p:tav tm="0">
                                          <p:val>
                                            <p:fltVal val="0"/>
                                          </p:val>
                                        </p:tav>
                                        <p:tav tm="100000">
                                          <p:val>
                                            <p:strVal val="#ppt_w"/>
                                          </p:val>
                                        </p:tav>
                                      </p:tavLst>
                                    </p:anim>
                                    <p:anim calcmode="lin" valueType="num">
                                      <p:cBhvr>
                                        <p:cTn id="42" dur="250" fill="hold"/>
                                        <p:tgtEl>
                                          <p:spTgt spid="6"/>
                                        </p:tgtEl>
                                        <p:attrNameLst>
                                          <p:attrName>ppt_h</p:attrName>
                                        </p:attrNameLst>
                                      </p:cBhvr>
                                      <p:tavLst>
                                        <p:tav tm="0">
                                          <p:val>
                                            <p:fltVal val="0"/>
                                          </p:val>
                                        </p:tav>
                                        <p:tav tm="100000">
                                          <p:val>
                                            <p:strVal val="#ppt_h"/>
                                          </p:val>
                                        </p:tav>
                                      </p:tavLst>
                                    </p:anim>
                                    <p:animEffect transition="in" filter="fade">
                                      <p:cBhvr>
                                        <p:cTn id="43" dur="250"/>
                                        <p:tgtEl>
                                          <p:spTgt spid="6"/>
                                        </p:tgtEl>
                                      </p:cBhvr>
                                    </p:animEffect>
                                  </p:childTnLst>
                                </p:cTn>
                              </p:par>
                            </p:childTnLst>
                          </p:cTn>
                        </p:par>
                        <p:par>
                          <p:cTn id="44" fill="hold">
                            <p:stCondLst>
                              <p:cond delay="1400"/>
                            </p:stCondLst>
                            <p:childTnLst>
                              <p:par>
                                <p:cTn id="45" presetID="53" presetClass="entr" presetSubtype="16" fill="hold" grpId="0" nodeType="afterEffect">
                                  <p:stCondLst>
                                    <p:cond delay="100"/>
                                  </p:stCondLst>
                                  <p:childTnLst>
                                    <p:set>
                                      <p:cBhvr>
                                        <p:cTn id="46" dur="1" fill="hold">
                                          <p:stCondLst>
                                            <p:cond delay="0"/>
                                          </p:stCondLst>
                                        </p:cTn>
                                        <p:tgtEl>
                                          <p:spTgt spid="8"/>
                                        </p:tgtEl>
                                        <p:attrNameLst>
                                          <p:attrName>style.visibility</p:attrName>
                                        </p:attrNameLst>
                                      </p:cBhvr>
                                      <p:to>
                                        <p:strVal val="visible"/>
                                      </p:to>
                                    </p:set>
                                    <p:anim calcmode="lin" valueType="num">
                                      <p:cBhvr>
                                        <p:cTn id="47" dur="250" fill="hold"/>
                                        <p:tgtEl>
                                          <p:spTgt spid="8"/>
                                        </p:tgtEl>
                                        <p:attrNameLst>
                                          <p:attrName>ppt_w</p:attrName>
                                        </p:attrNameLst>
                                      </p:cBhvr>
                                      <p:tavLst>
                                        <p:tav tm="0">
                                          <p:val>
                                            <p:fltVal val="0"/>
                                          </p:val>
                                        </p:tav>
                                        <p:tav tm="100000">
                                          <p:val>
                                            <p:strVal val="#ppt_w"/>
                                          </p:val>
                                        </p:tav>
                                      </p:tavLst>
                                    </p:anim>
                                    <p:anim calcmode="lin" valueType="num">
                                      <p:cBhvr>
                                        <p:cTn id="48" dur="250" fill="hold"/>
                                        <p:tgtEl>
                                          <p:spTgt spid="8"/>
                                        </p:tgtEl>
                                        <p:attrNameLst>
                                          <p:attrName>ppt_h</p:attrName>
                                        </p:attrNameLst>
                                      </p:cBhvr>
                                      <p:tavLst>
                                        <p:tav tm="0">
                                          <p:val>
                                            <p:fltVal val="0"/>
                                          </p:val>
                                        </p:tav>
                                        <p:tav tm="100000">
                                          <p:val>
                                            <p:strVal val="#ppt_h"/>
                                          </p:val>
                                        </p:tav>
                                      </p:tavLst>
                                    </p:anim>
                                    <p:animEffect transition="in" filter="fade">
                                      <p:cBhvr>
                                        <p:cTn id="49" dur="25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4"/>
                                        </p:tgtEl>
                                      </p:cBhvr>
                                    </p:animEffect>
                                    <p:set>
                                      <p:cBhvr>
                                        <p:cTn id="54" dur="1" fill="hold">
                                          <p:stCondLst>
                                            <p:cond delay="499"/>
                                          </p:stCondLst>
                                        </p:cTn>
                                        <p:tgtEl>
                                          <p:spTgt spid="4"/>
                                        </p:tgtEl>
                                        <p:attrNameLst>
                                          <p:attrName>style.visibility</p:attrName>
                                        </p:attrNameLst>
                                      </p:cBhvr>
                                      <p:to>
                                        <p:strVal val="hidden"/>
                                      </p:to>
                                    </p:set>
                                  </p:childTnLst>
                                </p:cTn>
                              </p:par>
                            </p:childTnLst>
                          </p:cTn>
                        </p:par>
                        <p:par>
                          <p:cTn id="55" fill="hold">
                            <p:stCondLst>
                              <p:cond delay="500"/>
                            </p:stCondLst>
                            <p:childTnLst>
                              <p:par>
                                <p:cTn id="56" presetID="21" presetClass="entr" presetSubtype="1" fill="hold" nodeType="afterEffect">
                                  <p:stCondLst>
                                    <p:cond delay="0"/>
                                  </p:stCondLst>
                                  <p:childTnLst>
                                    <p:set>
                                      <p:cBhvr>
                                        <p:cTn id="57" dur="1" fill="hold">
                                          <p:stCondLst>
                                            <p:cond delay="0"/>
                                          </p:stCondLst>
                                        </p:cTn>
                                        <p:tgtEl>
                                          <p:spTgt spid="2050"/>
                                        </p:tgtEl>
                                        <p:attrNameLst>
                                          <p:attrName>style.visibility</p:attrName>
                                        </p:attrNameLst>
                                      </p:cBhvr>
                                      <p:to>
                                        <p:strVal val="visible"/>
                                      </p:to>
                                    </p:set>
                                    <p:animEffect transition="in" filter="wheel(1)">
                                      <p:cBhvr>
                                        <p:cTn id="58" dur="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Hình ảnh 17">
            <a:extLst>
              <a:ext uri="{FF2B5EF4-FFF2-40B4-BE49-F238E27FC236}">
                <a16:creationId xmlns:a16="http://schemas.microsoft.com/office/drawing/2014/main" id="{9D18207A-B16D-40DD-B186-D7A394B70BDE}"/>
              </a:ext>
            </a:extLst>
          </p:cNvPr>
          <p:cNvPicPr>
            <a:picLocks noChangeAspect="1"/>
          </p:cNvPicPr>
          <p:nvPr/>
        </p:nvPicPr>
        <p:blipFill>
          <a:blip r:embed="rId3"/>
          <a:srcRect/>
          <a:stretch/>
        </p:blipFill>
        <p:spPr>
          <a:xfrm>
            <a:off x="2935175" y="1551782"/>
            <a:ext cx="3273649" cy="2046030"/>
          </a:xfrm>
          <a:prstGeom prst="rect">
            <a:avLst/>
          </a:prstGeom>
          <a:ln>
            <a:solidFill>
              <a:srgbClr val="00B0F0"/>
            </a:solidFill>
          </a:ln>
        </p:spPr>
      </p:pic>
      <p:pic>
        <p:nvPicPr>
          <p:cNvPr id="20" name="image29.jpeg">
            <a:extLst>
              <a:ext uri="{FF2B5EF4-FFF2-40B4-BE49-F238E27FC236}">
                <a16:creationId xmlns:a16="http://schemas.microsoft.com/office/drawing/2014/main" id="{E07A6113-3920-4901-B1A8-258CF68D50D8}"/>
              </a:ext>
            </a:extLst>
          </p:cNvPr>
          <p:cNvPicPr/>
          <p:nvPr/>
        </p:nvPicPr>
        <p:blipFill>
          <a:blip r:embed="rId4"/>
          <a:srcRect/>
          <a:stretch/>
        </p:blipFill>
        <p:spPr>
          <a:xfrm>
            <a:off x="2935177" y="1551782"/>
            <a:ext cx="3273647" cy="2046030"/>
          </a:xfrm>
          <a:prstGeom prst="rect">
            <a:avLst/>
          </a:prstGeom>
          <a:ln>
            <a:solidFill>
              <a:schemeClr val="accent3">
                <a:lumMod val="60000"/>
                <a:lumOff val="40000"/>
              </a:schemeClr>
            </a:solidFill>
          </a:ln>
        </p:spPr>
      </p:pic>
      <p:pic>
        <p:nvPicPr>
          <p:cNvPr id="6" name="Hình ảnh 5">
            <a:extLst>
              <a:ext uri="{FF2B5EF4-FFF2-40B4-BE49-F238E27FC236}">
                <a16:creationId xmlns:a16="http://schemas.microsoft.com/office/drawing/2014/main" id="{A2A9441D-03E1-432B-9B2A-B1C5F1538A0F}"/>
              </a:ext>
            </a:extLst>
          </p:cNvPr>
          <p:cNvPicPr>
            <a:picLocks noChangeAspect="1"/>
          </p:cNvPicPr>
          <p:nvPr/>
        </p:nvPicPr>
        <p:blipFill>
          <a:blip r:embed="rId5"/>
          <a:srcRect/>
          <a:stretch/>
        </p:blipFill>
        <p:spPr>
          <a:xfrm>
            <a:off x="2935175" y="1551782"/>
            <a:ext cx="3273651" cy="2046030"/>
          </a:xfrm>
          <a:prstGeom prst="rect">
            <a:avLst/>
          </a:prstGeom>
          <a:ln>
            <a:solidFill>
              <a:schemeClr val="accent4">
                <a:lumMod val="60000"/>
                <a:lumOff val="40000"/>
              </a:schemeClr>
            </a:solidFill>
          </a:ln>
        </p:spPr>
      </p:pic>
      <p:pic>
        <p:nvPicPr>
          <p:cNvPr id="24" name="Hình ảnh 23">
            <a:extLst>
              <a:ext uri="{FF2B5EF4-FFF2-40B4-BE49-F238E27FC236}">
                <a16:creationId xmlns:a16="http://schemas.microsoft.com/office/drawing/2014/main" id="{D9FE5490-0EDA-4B85-AE56-AC5CE2FE7611}"/>
              </a:ext>
            </a:extLst>
          </p:cNvPr>
          <p:cNvPicPr/>
          <p:nvPr/>
        </p:nvPicPr>
        <p:blipFill>
          <a:blip r:embed="rId6"/>
          <a:srcRect/>
          <a:stretch/>
        </p:blipFill>
        <p:spPr bwMode="auto">
          <a:xfrm>
            <a:off x="2928229" y="1551468"/>
            <a:ext cx="3280596" cy="2050371"/>
          </a:xfrm>
          <a:prstGeom prst="rect">
            <a:avLst/>
          </a:prstGeom>
          <a:noFill/>
          <a:ln>
            <a:solidFill>
              <a:schemeClr val="accent5">
                <a:lumMod val="60000"/>
                <a:lumOff val="40000"/>
              </a:schemeClr>
            </a:solidFill>
          </a:ln>
        </p:spPr>
      </p:pic>
      <p:pic>
        <p:nvPicPr>
          <p:cNvPr id="27" name="Picture 4">
            <a:extLst>
              <a:ext uri="{FF2B5EF4-FFF2-40B4-BE49-F238E27FC236}">
                <a16:creationId xmlns:a16="http://schemas.microsoft.com/office/drawing/2014/main" id="{A3B505A6-7271-444D-A822-07F19E3FAE26}"/>
              </a:ext>
            </a:extLst>
          </p:cNvPr>
          <p:cNvPicPr>
            <a:picLocks noChangeAspect="1" noChangeArrowheads="1"/>
          </p:cNvPicPr>
          <p:nvPr/>
        </p:nvPicPr>
        <p:blipFill>
          <a:blip r:embed="rId7"/>
          <a:srcRect/>
          <a:stretch/>
        </p:blipFill>
        <p:spPr bwMode="auto">
          <a:xfrm>
            <a:off x="2307572" y="1156040"/>
            <a:ext cx="4521909" cy="2826192"/>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Hộp Văn bản 4"/>
          <p:cNvSpPr txBox="1"/>
          <p:nvPr/>
        </p:nvSpPr>
        <p:spPr>
          <a:xfrm>
            <a:off x="228599" y="115608"/>
            <a:ext cx="6811027" cy="477054"/>
          </a:xfrm>
          <a:prstGeom prst="rect">
            <a:avLst/>
          </a:prstGeom>
          <a:noFill/>
        </p:spPr>
        <p:txBody>
          <a:bodyPr wrap="square" rtlCol="0">
            <a:spAutoFit/>
          </a:bodyPr>
          <a:lstStyle/>
          <a:p>
            <a:r>
              <a:rPr lang="vi-VN" sz="2500" b="1" dirty="0">
                <a:solidFill>
                  <a:schemeClr val="accent4">
                    <a:lumMod val="75000"/>
                  </a:schemeClr>
                </a:solidFill>
              </a:rPr>
              <a:t>3.2 Tổng quan UI/UX</a:t>
            </a:r>
          </a:p>
        </p:txBody>
      </p:sp>
      <p:cxnSp>
        <p:nvCxnSpPr>
          <p:cNvPr id="11" name="Đường nối Thẳng 10"/>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Hộp Văn bản 18">
            <a:extLst>
              <a:ext uri="{FF2B5EF4-FFF2-40B4-BE49-F238E27FC236}">
                <a16:creationId xmlns:a16="http://schemas.microsoft.com/office/drawing/2014/main" id="{2A65E0B7-A702-45E0-AC10-1143901BDB22}"/>
              </a:ext>
            </a:extLst>
          </p:cNvPr>
          <p:cNvSpPr txBox="1"/>
          <p:nvPr/>
        </p:nvSpPr>
        <p:spPr>
          <a:xfrm>
            <a:off x="3296282" y="4177605"/>
            <a:ext cx="2386358" cy="400110"/>
          </a:xfrm>
          <a:prstGeom prst="rect">
            <a:avLst/>
          </a:prstGeom>
          <a:noFill/>
        </p:spPr>
        <p:txBody>
          <a:bodyPr wrap="square" rtlCol="0">
            <a:spAutoFit/>
          </a:bodyPr>
          <a:lstStyle/>
          <a:p>
            <a:pPr algn="ctr"/>
            <a:r>
              <a:rPr lang="vi-VN" sz="2000" b="1" dirty="0"/>
              <a:t>Trang chủ (Home)</a:t>
            </a:r>
          </a:p>
        </p:txBody>
      </p:sp>
      <p:sp>
        <p:nvSpPr>
          <p:cNvPr id="21" name="Hộp Văn bản 20">
            <a:extLst>
              <a:ext uri="{FF2B5EF4-FFF2-40B4-BE49-F238E27FC236}">
                <a16:creationId xmlns:a16="http://schemas.microsoft.com/office/drawing/2014/main" id="{D9C6A3E8-02BD-4891-84DF-284B2344F442}"/>
              </a:ext>
            </a:extLst>
          </p:cNvPr>
          <p:cNvSpPr txBox="1"/>
          <p:nvPr/>
        </p:nvSpPr>
        <p:spPr>
          <a:xfrm>
            <a:off x="2445465" y="4193608"/>
            <a:ext cx="4246119" cy="400110"/>
          </a:xfrm>
          <a:prstGeom prst="rect">
            <a:avLst/>
          </a:prstGeom>
          <a:noFill/>
        </p:spPr>
        <p:txBody>
          <a:bodyPr wrap="square" rtlCol="0">
            <a:spAutoFit/>
          </a:bodyPr>
          <a:lstStyle/>
          <a:p>
            <a:pPr algn="ctr"/>
            <a:r>
              <a:rPr lang="vi-VN" sz="2000" b="1" dirty="0"/>
              <a:t>Danh sách sản phẩm (Product)</a:t>
            </a:r>
          </a:p>
        </p:txBody>
      </p:sp>
      <p:sp>
        <p:nvSpPr>
          <p:cNvPr id="23" name="Hộp Văn bản 22">
            <a:extLst>
              <a:ext uri="{FF2B5EF4-FFF2-40B4-BE49-F238E27FC236}">
                <a16:creationId xmlns:a16="http://schemas.microsoft.com/office/drawing/2014/main" id="{55958AFA-BE42-4C21-99C4-97496E7A5744}"/>
              </a:ext>
            </a:extLst>
          </p:cNvPr>
          <p:cNvSpPr txBox="1"/>
          <p:nvPr/>
        </p:nvSpPr>
        <p:spPr>
          <a:xfrm>
            <a:off x="2549818" y="4209610"/>
            <a:ext cx="3879286" cy="400110"/>
          </a:xfrm>
          <a:prstGeom prst="rect">
            <a:avLst/>
          </a:prstGeom>
          <a:noFill/>
        </p:spPr>
        <p:txBody>
          <a:bodyPr wrap="square" rtlCol="0">
            <a:spAutoFit/>
          </a:bodyPr>
          <a:lstStyle/>
          <a:p>
            <a:pPr algn="ctr"/>
            <a:r>
              <a:rPr lang="vi-VN" sz="2000" b="1" dirty="0"/>
              <a:t>Tài khoản khách hàng (User)</a:t>
            </a:r>
          </a:p>
        </p:txBody>
      </p:sp>
      <p:sp>
        <p:nvSpPr>
          <p:cNvPr id="25" name="Hộp Văn bản 24">
            <a:extLst>
              <a:ext uri="{FF2B5EF4-FFF2-40B4-BE49-F238E27FC236}">
                <a16:creationId xmlns:a16="http://schemas.microsoft.com/office/drawing/2014/main" id="{49C1CBA1-D941-4E96-A216-F7C8C077C928}"/>
              </a:ext>
            </a:extLst>
          </p:cNvPr>
          <p:cNvSpPr txBox="1"/>
          <p:nvPr/>
        </p:nvSpPr>
        <p:spPr>
          <a:xfrm>
            <a:off x="2147732" y="3855249"/>
            <a:ext cx="4841583" cy="400110"/>
          </a:xfrm>
          <a:prstGeom prst="rect">
            <a:avLst/>
          </a:prstGeom>
          <a:noFill/>
        </p:spPr>
        <p:txBody>
          <a:bodyPr wrap="square" rtlCol="0">
            <a:spAutoFit/>
          </a:bodyPr>
          <a:lstStyle/>
          <a:p>
            <a:pPr algn="ctr"/>
            <a:r>
              <a:rPr lang="vi-VN" sz="2000" b="1" dirty="0"/>
              <a:t>Thanh toán &amp; giao hàng (Payment)</a:t>
            </a:r>
          </a:p>
        </p:txBody>
      </p:sp>
      <p:pic>
        <p:nvPicPr>
          <p:cNvPr id="28" name="Hình ảnh 27">
            <a:extLst>
              <a:ext uri="{FF2B5EF4-FFF2-40B4-BE49-F238E27FC236}">
                <a16:creationId xmlns:a16="http://schemas.microsoft.com/office/drawing/2014/main" id="{3CDD2E4E-F1BF-4C3D-9C93-AFB8F5440B6B}"/>
              </a:ext>
            </a:extLst>
          </p:cNvPr>
          <p:cNvPicPr>
            <a:picLocks noChangeAspect="1"/>
          </p:cNvPicPr>
          <p:nvPr/>
        </p:nvPicPr>
        <p:blipFill>
          <a:blip r:embed="rId8"/>
          <a:stretch>
            <a:fillRect/>
          </a:stretch>
        </p:blipFill>
        <p:spPr>
          <a:xfrm>
            <a:off x="488950" y="1680097"/>
            <a:ext cx="2473445" cy="2205511"/>
          </a:xfrm>
          <a:prstGeom prst="rect">
            <a:avLst/>
          </a:prstGeom>
        </p:spPr>
      </p:pic>
      <p:sp>
        <p:nvSpPr>
          <p:cNvPr id="29" name="Hộp Văn bản 28">
            <a:extLst>
              <a:ext uri="{FF2B5EF4-FFF2-40B4-BE49-F238E27FC236}">
                <a16:creationId xmlns:a16="http://schemas.microsoft.com/office/drawing/2014/main" id="{BDA956E2-5F97-4B88-AD93-EF3C2DD4C670}"/>
              </a:ext>
            </a:extLst>
          </p:cNvPr>
          <p:cNvSpPr txBox="1"/>
          <p:nvPr/>
        </p:nvSpPr>
        <p:spPr>
          <a:xfrm>
            <a:off x="3454963" y="892591"/>
            <a:ext cx="5295498" cy="378052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1800" dirty="0">
                <a:solidFill>
                  <a:schemeClr val="tx1">
                    <a:lumMod val="95000"/>
                    <a:lumOff val="5000"/>
                  </a:schemeClr>
                </a:solidFill>
              </a:rPr>
              <a:t>Home – Trang </a:t>
            </a:r>
            <a:r>
              <a:rPr lang="vi-VN" sz="1800" dirty="0">
                <a:solidFill>
                  <a:schemeClr val="tx1">
                    <a:lumMod val="95000"/>
                    <a:lumOff val="5000"/>
                  </a:schemeClr>
                </a:solidFill>
              </a:rPr>
              <a:t>Chủ</a:t>
            </a:r>
            <a:endParaRPr lang="en-US"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Account – Tài khoản khách hàng</a:t>
            </a:r>
          </a:p>
          <a:p>
            <a:pPr marL="342900" indent="-342900">
              <a:lnSpc>
                <a:spcPct val="150000"/>
              </a:lnSpc>
              <a:buFont typeface="Wingdings" panose="05000000000000000000" pitchFamily="2" charset="2"/>
              <a:buChar char="ü"/>
            </a:pPr>
            <a:r>
              <a:rPr lang="vi-VN" sz="1800" dirty="0"/>
              <a:t>Product Category -  Danh mục sản phẩm</a:t>
            </a:r>
            <a:endParaRPr lang="vi-VN"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vi-VN" sz="1800" dirty="0"/>
              <a:t>Payment – Thanh toán &amp; Vận chuyển</a:t>
            </a: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About – Thông tin đội ngũ phát triển</a:t>
            </a: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Product Detail – Chi tiết sản phẩm</a:t>
            </a:r>
            <a:endParaRPr lang="vi-VN" sz="1800" dirty="0"/>
          </a:p>
          <a:p>
            <a:pPr marL="342900" indent="-342900">
              <a:lnSpc>
                <a:spcPct val="150000"/>
              </a:lnSpc>
              <a:buFont typeface="Wingdings" panose="05000000000000000000" pitchFamily="2" charset="2"/>
              <a:buChar char="ü"/>
            </a:pPr>
            <a:r>
              <a:rPr lang="vi-VN" sz="1800" dirty="0"/>
              <a:t>List Store – Danh sách cửa hàng</a:t>
            </a:r>
          </a:p>
          <a:p>
            <a:pPr marL="342900" indent="-342900">
              <a:lnSpc>
                <a:spcPct val="150000"/>
              </a:lnSpc>
              <a:buFont typeface="Wingdings" panose="05000000000000000000" pitchFamily="2" charset="2"/>
              <a:buChar char="ü"/>
            </a:pPr>
            <a:r>
              <a:rPr lang="vi-VN" sz="1800" dirty="0"/>
              <a:t>Suport – Hỗ trợ khách hàng</a:t>
            </a:r>
            <a:endParaRPr lang="vi-VN"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en-US" sz="1800" dirty="0">
                <a:solidFill>
                  <a:schemeClr val="tx1">
                    <a:lumMod val="95000"/>
                    <a:lumOff val="5000"/>
                  </a:schemeClr>
                </a:solidFill>
              </a:rPr>
              <a:t>…</a:t>
            </a:r>
          </a:p>
        </p:txBody>
      </p:sp>
    </p:spTree>
    <p:extLst>
      <p:ext uri="{BB962C8B-B14F-4D97-AF65-F5344CB8AC3E}">
        <p14:creationId xmlns:p14="http://schemas.microsoft.com/office/powerpoint/2010/main" val="31185302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75" fill="hold">
                                          <p:stCondLst>
                                            <p:cond delay="0"/>
                                          </p:stCondLst>
                                        </p:cTn>
                                        <p:tgtEl>
                                          <p:spTgt spid="18"/>
                                        </p:tgtEl>
                                        <p:attrNameLst>
                                          <p:attrName>r</p:attrName>
                                        </p:attrNameLst>
                                      </p:cBhvr>
                                    </p:animRot>
                                    <p:animRot by="-240000">
                                      <p:cBhvr>
                                        <p:cTn id="23" dur="150" fill="hold">
                                          <p:stCondLst>
                                            <p:cond delay="150"/>
                                          </p:stCondLst>
                                        </p:cTn>
                                        <p:tgtEl>
                                          <p:spTgt spid="18"/>
                                        </p:tgtEl>
                                        <p:attrNameLst>
                                          <p:attrName>r</p:attrName>
                                        </p:attrNameLst>
                                      </p:cBhvr>
                                    </p:animRot>
                                    <p:animRot by="240000">
                                      <p:cBhvr>
                                        <p:cTn id="24" dur="150" fill="hold">
                                          <p:stCondLst>
                                            <p:cond delay="300"/>
                                          </p:stCondLst>
                                        </p:cTn>
                                        <p:tgtEl>
                                          <p:spTgt spid="18"/>
                                        </p:tgtEl>
                                        <p:attrNameLst>
                                          <p:attrName>r</p:attrName>
                                        </p:attrNameLst>
                                      </p:cBhvr>
                                    </p:animRot>
                                    <p:animRot by="-240000">
                                      <p:cBhvr>
                                        <p:cTn id="25" dur="150" fill="hold">
                                          <p:stCondLst>
                                            <p:cond delay="450"/>
                                          </p:stCondLst>
                                        </p:cTn>
                                        <p:tgtEl>
                                          <p:spTgt spid="18"/>
                                        </p:tgtEl>
                                        <p:attrNameLst>
                                          <p:attrName>r</p:attrName>
                                        </p:attrNameLst>
                                      </p:cBhvr>
                                    </p:animRot>
                                    <p:animRot by="120000">
                                      <p:cBhvr>
                                        <p:cTn id="26" dur="150" fill="hold">
                                          <p:stCondLst>
                                            <p:cond delay="600"/>
                                          </p:stCondLst>
                                        </p:cTn>
                                        <p:tgtEl>
                                          <p:spTgt spid="18"/>
                                        </p:tgtEl>
                                        <p:attrNameLst>
                                          <p:attrName>r</p:attrName>
                                        </p:attrNameLst>
                                      </p:cBhvr>
                                    </p:animRot>
                                  </p:childTnLst>
                                </p:cTn>
                              </p:par>
                              <p:par>
                                <p:cTn id="27" presetID="37"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450" decel="100000" fill="hold"/>
                                        <p:tgtEl>
                                          <p:spTgt spid="19"/>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 2.71605E-6 L -0.26007 -0.15679 " pathEditMode="relative" rAng="0" ptsTypes="AA">
                                      <p:cBhvr>
                                        <p:cTn id="36" dur="500" fill="hold"/>
                                        <p:tgtEl>
                                          <p:spTgt spid="18"/>
                                        </p:tgtEl>
                                        <p:attrNameLst>
                                          <p:attrName>ppt_x</p:attrName>
                                          <p:attrName>ppt_y</p:attrName>
                                        </p:attrNameLst>
                                      </p:cBhvr>
                                      <p:rCtr x="-13003" y="-7840"/>
                                    </p:animMotion>
                                  </p:childTnLst>
                                </p:cTn>
                              </p:par>
                              <p:par>
                                <p:cTn id="37" presetID="9" presetClass="exit" presetSubtype="0" fill="hold" grpId="1" nodeType="withEffect">
                                  <p:stCondLst>
                                    <p:cond delay="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37"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anim calcmode="lin" valueType="num">
                                      <p:cBhvr>
                                        <p:cTn id="44" dur="500" fill="hold"/>
                                        <p:tgtEl>
                                          <p:spTgt spid="20"/>
                                        </p:tgtEl>
                                        <p:attrNameLst>
                                          <p:attrName>ppt_x</p:attrName>
                                        </p:attrNameLst>
                                      </p:cBhvr>
                                      <p:tavLst>
                                        <p:tav tm="0">
                                          <p:val>
                                            <p:strVal val="#ppt_x"/>
                                          </p:val>
                                        </p:tav>
                                        <p:tav tm="100000">
                                          <p:val>
                                            <p:strVal val="#ppt_x"/>
                                          </p:val>
                                        </p:tav>
                                      </p:tavLst>
                                    </p:anim>
                                    <p:anim calcmode="lin" valueType="num">
                                      <p:cBhvr>
                                        <p:cTn id="45" dur="450" decel="100000" fill="hold"/>
                                        <p:tgtEl>
                                          <p:spTgt spid="20"/>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childTnLst>
                          </p:cTn>
                        </p:par>
                        <p:par>
                          <p:cTn id="47" fill="hold">
                            <p:stCondLst>
                              <p:cond delay="1000"/>
                            </p:stCondLst>
                            <p:childTnLst>
                              <p:par>
                                <p:cTn id="48" presetID="32" presetClass="emph" presetSubtype="0" fill="hold" nodeType="afterEffect">
                                  <p:stCondLst>
                                    <p:cond delay="0"/>
                                  </p:stCondLst>
                                  <p:childTnLst>
                                    <p:animRot by="120000">
                                      <p:cBhvr>
                                        <p:cTn id="49" dur="75" fill="hold">
                                          <p:stCondLst>
                                            <p:cond delay="0"/>
                                          </p:stCondLst>
                                        </p:cTn>
                                        <p:tgtEl>
                                          <p:spTgt spid="20"/>
                                        </p:tgtEl>
                                        <p:attrNameLst>
                                          <p:attrName>r</p:attrName>
                                        </p:attrNameLst>
                                      </p:cBhvr>
                                    </p:animRot>
                                    <p:animRot by="-240000">
                                      <p:cBhvr>
                                        <p:cTn id="50" dur="150" fill="hold">
                                          <p:stCondLst>
                                            <p:cond delay="150"/>
                                          </p:stCondLst>
                                        </p:cTn>
                                        <p:tgtEl>
                                          <p:spTgt spid="20"/>
                                        </p:tgtEl>
                                        <p:attrNameLst>
                                          <p:attrName>r</p:attrName>
                                        </p:attrNameLst>
                                      </p:cBhvr>
                                    </p:animRot>
                                    <p:animRot by="240000">
                                      <p:cBhvr>
                                        <p:cTn id="51" dur="150" fill="hold">
                                          <p:stCondLst>
                                            <p:cond delay="300"/>
                                          </p:stCondLst>
                                        </p:cTn>
                                        <p:tgtEl>
                                          <p:spTgt spid="20"/>
                                        </p:tgtEl>
                                        <p:attrNameLst>
                                          <p:attrName>r</p:attrName>
                                        </p:attrNameLst>
                                      </p:cBhvr>
                                    </p:animRot>
                                    <p:animRot by="-240000">
                                      <p:cBhvr>
                                        <p:cTn id="52" dur="150" fill="hold">
                                          <p:stCondLst>
                                            <p:cond delay="450"/>
                                          </p:stCondLst>
                                        </p:cTn>
                                        <p:tgtEl>
                                          <p:spTgt spid="20"/>
                                        </p:tgtEl>
                                        <p:attrNameLst>
                                          <p:attrName>r</p:attrName>
                                        </p:attrNameLst>
                                      </p:cBhvr>
                                    </p:animRot>
                                    <p:animRot by="120000">
                                      <p:cBhvr>
                                        <p:cTn id="53" dur="150" fill="hold">
                                          <p:stCondLst>
                                            <p:cond delay="600"/>
                                          </p:stCondLst>
                                        </p:cTn>
                                        <p:tgtEl>
                                          <p:spTgt spid="20"/>
                                        </p:tgtEl>
                                        <p:attrNameLst>
                                          <p:attrName>r</p:attrName>
                                        </p:attrNameLst>
                                      </p:cBhvr>
                                    </p:animRot>
                                  </p:childTnLst>
                                </p:cTn>
                              </p:par>
                              <p:par>
                                <p:cTn id="54" presetID="37"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anim calcmode="lin" valueType="num">
                                      <p:cBhvr>
                                        <p:cTn id="57" dur="500" fill="hold"/>
                                        <p:tgtEl>
                                          <p:spTgt spid="21"/>
                                        </p:tgtEl>
                                        <p:attrNameLst>
                                          <p:attrName>ppt_x</p:attrName>
                                        </p:attrNameLst>
                                      </p:cBhvr>
                                      <p:tavLst>
                                        <p:tav tm="0">
                                          <p:val>
                                            <p:strVal val="#ppt_x"/>
                                          </p:val>
                                        </p:tav>
                                        <p:tav tm="100000">
                                          <p:val>
                                            <p:strVal val="#ppt_x"/>
                                          </p:val>
                                        </p:tav>
                                      </p:tavLst>
                                    </p:anim>
                                    <p:anim calcmode="lin" valueType="num">
                                      <p:cBhvr>
                                        <p:cTn id="58" dur="450" decel="100000" fill="hold"/>
                                        <p:tgtEl>
                                          <p:spTgt spid="21"/>
                                        </p:tgtEl>
                                        <p:attrNameLst>
                                          <p:attrName>ppt_y</p:attrName>
                                        </p:attrNameLst>
                                      </p:cBhvr>
                                      <p:tavLst>
                                        <p:tav tm="0">
                                          <p:val>
                                            <p:strVal val="#ppt_y+1"/>
                                          </p:val>
                                        </p:tav>
                                        <p:tav tm="100000">
                                          <p:val>
                                            <p:strVal val="#ppt_y-.03"/>
                                          </p:val>
                                        </p:tav>
                                      </p:tavLst>
                                    </p:anim>
                                    <p:anim calcmode="lin" valueType="num">
                                      <p:cBhvr>
                                        <p:cTn id="59"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4" presetClass="path" presetSubtype="0" accel="50000" decel="50000" fill="hold" nodeType="clickEffect">
                                  <p:stCondLst>
                                    <p:cond delay="0"/>
                                  </p:stCondLst>
                                  <p:childTnLst>
                                    <p:animMotion origin="layout" path="M -0.00035 2.71605E-6 L 0.13021 -0.16574 " pathEditMode="relative" rAng="0" ptsTypes="AA">
                                      <p:cBhvr>
                                        <p:cTn id="63" dur="500" fill="hold"/>
                                        <p:tgtEl>
                                          <p:spTgt spid="20"/>
                                        </p:tgtEl>
                                        <p:attrNameLst>
                                          <p:attrName>ppt_x</p:attrName>
                                          <p:attrName>ppt_y</p:attrName>
                                        </p:attrNameLst>
                                      </p:cBhvr>
                                      <p:rCtr x="6528" y="-8302"/>
                                    </p:animMotion>
                                  </p:childTnLst>
                                </p:cTn>
                              </p:par>
                              <p:par>
                                <p:cTn id="64" presetID="9" presetClass="exit" presetSubtype="0" fill="hold" grpId="1" nodeType="withEffect">
                                  <p:stCondLst>
                                    <p:cond delay="0"/>
                                  </p:stCondLst>
                                  <p:childTnLst>
                                    <p:animEffect transition="out" filter="dissolv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par>
                          <p:cTn id="67" fill="hold">
                            <p:stCondLst>
                              <p:cond delay="500"/>
                            </p:stCondLst>
                            <p:childTnLst>
                              <p:par>
                                <p:cTn id="68" presetID="37" presetClass="entr" presetSubtype="0" fill="hold"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anim calcmode="lin" valueType="num">
                                      <p:cBhvr>
                                        <p:cTn id="71" dur="500" fill="hold"/>
                                        <p:tgtEl>
                                          <p:spTgt spid="6"/>
                                        </p:tgtEl>
                                        <p:attrNameLst>
                                          <p:attrName>ppt_x</p:attrName>
                                        </p:attrNameLst>
                                      </p:cBhvr>
                                      <p:tavLst>
                                        <p:tav tm="0">
                                          <p:val>
                                            <p:strVal val="#ppt_x"/>
                                          </p:val>
                                        </p:tav>
                                        <p:tav tm="100000">
                                          <p:val>
                                            <p:strVal val="#ppt_x"/>
                                          </p:val>
                                        </p:tav>
                                      </p:tavLst>
                                    </p:anim>
                                    <p:anim calcmode="lin" valueType="num">
                                      <p:cBhvr>
                                        <p:cTn id="72" dur="450" decel="100000" fill="hold"/>
                                        <p:tgtEl>
                                          <p:spTgt spid="6"/>
                                        </p:tgtEl>
                                        <p:attrNameLst>
                                          <p:attrName>ppt_y</p:attrName>
                                        </p:attrNameLst>
                                      </p:cBhvr>
                                      <p:tavLst>
                                        <p:tav tm="0">
                                          <p:val>
                                            <p:strVal val="#ppt_y+1"/>
                                          </p:val>
                                        </p:tav>
                                        <p:tav tm="100000">
                                          <p:val>
                                            <p:strVal val="#ppt_y-.03"/>
                                          </p:val>
                                        </p:tav>
                                      </p:tavLst>
                                    </p:anim>
                                    <p:anim calcmode="lin" valueType="num">
                                      <p:cBhvr>
                                        <p:cTn id="73"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74" fill="hold">
                            <p:stCondLst>
                              <p:cond delay="1000"/>
                            </p:stCondLst>
                            <p:childTnLst>
                              <p:par>
                                <p:cTn id="75" presetID="32" presetClass="emph" presetSubtype="0" fill="hold" nodeType="afterEffect">
                                  <p:stCondLst>
                                    <p:cond delay="0"/>
                                  </p:stCondLst>
                                  <p:childTnLst>
                                    <p:animRot by="120000">
                                      <p:cBhvr>
                                        <p:cTn id="76" dur="75" fill="hold">
                                          <p:stCondLst>
                                            <p:cond delay="0"/>
                                          </p:stCondLst>
                                        </p:cTn>
                                        <p:tgtEl>
                                          <p:spTgt spid="6"/>
                                        </p:tgtEl>
                                        <p:attrNameLst>
                                          <p:attrName>r</p:attrName>
                                        </p:attrNameLst>
                                      </p:cBhvr>
                                    </p:animRot>
                                    <p:animRot by="-240000">
                                      <p:cBhvr>
                                        <p:cTn id="77" dur="150" fill="hold">
                                          <p:stCondLst>
                                            <p:cond delay="150"/>
                                          </p:stCondLst>
                                        </p:cTn>
                                        <p:tgtEl>
                                          <p:spTgt spid="6"/>
                                        </p:tgtEl>
                                        <p:attrNameLst>
                                          <p:attrName>r</p:attrName>
                                        </p:attrNameLst>
                                      </p:cBhvr>
                                    </p:animRot>
                                    <p:animRot by="240000">
                                      <p:cBhvr>
                                        <p:cTn id="78" dur="150" fill="hold">
                                          <p:stCondLst>
                                            <p:cond delay="300"/>
                                          </p:stCondLst>
                                        </p:cTn>
                                        <p:tgtEl>
                                          <p:spTgt spid="6"/>
                                        </p:tgtEl>
                                        <p:attrNameLst>
                                          <p:attrName>r</p:attrName>
                                        </p:attrNameLst>
                                      </p:cBhvr>
                                    </p:animRot>
                                    <p:animRot by="-240000">
                                      <p:cBhvr>
                                        <p:cTn id="79" dur="150" fill="hold">
                                          <p:stCondLst>
                                            <p:cond delay="450"/>
                                          </p:stCondLst>
                                        </p:cTn>
                                        <p:tgtEl>
                                          <p:spTgt spid="6"/>
                                        </p:tgtEl>
                                        <p:attrNameLst>
                                          <p:attrName>r</p:attrName>
                                        </p:attrNameLst>
                                      </p:cBhvr>
                                    </p:animRot>
                                    <p:animRot by="120000">
                                      <p:cBhvr>
                                        <p:cTn id="80" dur="150" fill="hold">
                                          <p:stCondLst>
                                            <p:cond delay="600"/>
                                          </p:stCondLst>
                                        </p:cTn>
                                        <p:tgtEl>
                                          <p:spTgt spid="6"/>
                                        </p:tgtEl>
                                        <p:attrNameLst>
                                          <p:attrName>r</p:attrName>
                                        </p:attrNameLst>
                                      </p:cBhvr>
                                    </p:animRot>
                                  </p:childTnLst>
                                </p:cTn>
                              </p:par>
                              <p:par>
                                <p:cTn id="81" presetID="37"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anim calcmode="lin" valueType="num">
                                      <p:cBhvr>
                                        <p:cTn id="84" dur="500" fill="hold"/>
                                        <p:tgtEl>
                                          <p:spTgt spid="23"/>
                                        </p:tgtEl>
                                        <p:attrNameLst>
                                          <p:attrName>ppt_x</p:attrName>
                                        </p:attrNameLst>
                                      </p:cBhvr>
                                      <p:tavLst>
                                        <p:tav tm="0">
                                          <p:val>
                                            <p:strVal val="#ppt_x"/>
                                          </p:val>
                                        </p:tav>
                                        <p:tav tm="100000">
                                          <p:val>
                                            <p:strVal val="#ppt_x"/>
                                          </p:val>
                                        </p:tav>
                                      </p:tavLst>
                                    </p:anim>
                                    <p:anim calcmode="lin" valueType="num">
                                      <p:cBhvr>
                                        <p:cTn id="85" dur="450" decel="100000" fill="hold"/>
                                        <p:tgtEl>
                                          <p:spTgt spid="23"/>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nodeType="clickEffect">
                                  <p:stCondLst>
                                    <p:cond delay="0"/>
                                  </p:stCondLst>
                                  <p:childTnLst>
                                    <p:animMotion origin="layout" path="M 0 2.71605E-6 L -0.13056 0.25401 " pathEditMode="relative" rAng="0" ptsTypes="AA">
                                      <p:cBhvr>
                                        <p:cTn id="90" dur="750" fill="hold"/>
                                        <p:tgtEl>
                                          <p:spTgt spid="6"/>
                                        </p:tgtEl>
                                        <p:attrNameLst>
                                          <p:attrName>ppt_x</p:attrName>
                                          <p:attrName>ppt_y</p:attrName>
                                        </p:attrNameLst>
                                      </p:cBhvr>
                                      <p:rCtr x="-6528" y="12685"/>
                                    </p:animMotion>
                                  </p:childTnLst>
                                </p:cTn>
                              </p:par>
                              <p:par>
                                <p:cTn id="91" presetID="9" presetClass="exit" presetSubtype="0" fill="hold" grpId="1" nodeType="withEffect">
                                  <p:stCondLst>
                                    <p:cond delay="0"/>
                                  </p:stCondLst>
                                  <p:childTnLst>
                                    <p:animEffect transition="out" filter="dissolv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childTnLst>
                          </p:cTn>
                        </p:par>
                        <p:par>
                          <p:cTn id="94" fill="hold">
                            <p:stCondLst>
                              <p:cond delay="750"/>
                            </p:stCondLst>
                            <p:childTnLst>
                              <p:par>
                                <p:cTn id="95" presetID="37" presetClass="entr" presetSubtype="0" fill="hold"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anim calcmode="lin" valueType="num">
                                      <p:cBhvr>
                                        <p:cTn id="98" dur="500" fill="hold"/>
                                        <p:tgtEl>
                                          <p:spTgt spid="24"/>
                                        </p:tgtEl>
                                        <p:attrNameLst>
                                          <p:attrName>ppt_x</p:attrName>
                                        </p:attrNameLst>
                                      </p:cBhvr>
                                      <p:tavLst>
                                        <p:tav tm="0">
                                          <p:val>
                                            <p:strVal val="#ppt_x"/>
                                          </p:val>
                                        </p:tav>
                                        <p:tav tm="100000">
                                          <p:val>
                                            <p:strVal val="#ppt_x"/>
                                          </p:val>
                                        </p:tav>
                                      </p:tavLst>
                                    </p:anim>
                                    <p:anim calcmode="lin" valueType="num">
                                      <p:cBhvr>
                                        <p:cTn id="99" dur="450" decel="100000" fill="hold"/>
                                        <p:tgtEl>
                                          <p:spTgt spid="24"/>
                                        </p:tgtEl>
                                        <p:attrNameLst>
                                          <p:attrName>ppt_y</p:attrName>
                                        </p:attrNameLst>
                                      </p:cBhvr>
                                      <p:tavLst>
                                        <p:tav tm="0">
                                          <p:val>
                                            <p:strVal val="#ppt_y+1"/>
                                          </p:val>
                                        </p:tav>
                                        <p:tav tm="100000">
                                          <p:val>
                                            <p:strVal val="#ppt_y-.03"/>
                                          </p:val>
                                        </p:tav>
                                      </p:tavLst>
                                    </p:anim>
                                    <p:anim calcmode="lin" valueType="num">
                                      <p:cBhvr>
                                        <p:cTn id="100"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childTnLst>
                          </p:cTn>
                        </p:par>
                        <p:par>
                          <p:cTn id="101" fill="hold">
                            <p:stCondLst>
                              <p:cond delay="1250"/>
                            </p:stCondLst>
                            <p:childTnLst>
                              <p:par>
                                <p:cTn id="102" presetID="32" presetClass="emph" presetSubtype="0" fill="hold" nodeType="afterEffect">
                                  <p:stCondLst>
                                    <p:cond delay="0"/>
                                  </p:stCondLst>
                                  <p:childTnLst>
                                    <p:animRot by="120000">
                                      <p:cBhvr>
                                        <p:cTn id="103" dur="75" fill="hold">
                                          <p:stCondLst>
                                            <p:cond delay="0"/>
                                          </p:stCondLst>
                                        </p:cTn>
                                        <p:tgtEl>
                                          <p:spTgt spid="24"/>
                                        </p:tgtEl>
                                        <p:attrNameLst>
                                          <p:attrName>r</p:attrName>
                                        </p:attrNameLst>
                                      </p:cBhvr>
                                    </p:animRot>
                                    <p:animRot by="-240000">
                                      <p:cBhvr>
                                        <p:cTn id="104" dur="150" fill="hold">
                                          <p:stCondLst>
                                            <p:cond delay="150"/>
                                          </p:stCondLst>
                                        </p:cTn>
                                        <p:tgtEl>
                                          <p:spTgt spid="24"/>
                                        </p:tgtEl>
                                        <p:attrNameLst>
                                          <p:attrName>r</p:attrName>
                                        </p:attrNameLst>
                                      </p:cBhvr>
                                    </p:animRot>
                                    <p:animRot by="240000">
                                      <p:cBhvr>
                                        <p:cTn id="105" dur="150" fill="hold">
                                          <p:stCondLst>
                                            <p:cond delay="300"/>
                                          </p:stCondLst>
                                        </p:cTn>
                                        <p:tgtEl>
                                          <p:spTgt spid="24"/>
                                        </p:tgtEl>
                                        <p:attrNameLst>
                                          <p:attrName>r</p:attrName>
                                        </p:attrNameLst>
                                      </p:cBhvr>
                                    </p:animRot>
                                    <p:animRot by="-240000">
                                      <p:cBhvr>
                                        <p:cTn id="106" dur="150" fill="hold">
                                          <p:stCondLst>
                                            <p:cond delay="450"/>
                                          </p:stCondLst>
                                        </p:cTn>
                                        <p:tgtEl>
                                          <p:spTgt spid="24"/>
                                        </p:tgtEl>
                                        <p:attrNameLst>
                                          <p:attrName>r</p:attrName>
                                        </p:attrNameLst>
                                      </p:cBhvr>
                                    </p:animRot>
                                    <p:animRot by="120000">
                                      <p:cBhvr>
                                        <p:cTn id="107" dur="150" fill="hold">
                                          <p:stCondLst>
                                            <p:cond delay="600"/>
                                          </p:stCondLst>
                                        </p:cTn>
                                        <p:tgtEl>
                                          <p:spTgt spid="24"/>
                                        </p:tgtEl>
                                        <p:attrNameLst>
                                          <p:attrName>r</p:attrName>
                                        </p:attrNameLst>
                                      </p:cBhvr>
                                    </p:animRot>
                                  </p:childTnLst>
                                </p:cTn>
                              </p:par>
                              <p:par>
                                <p:cTn id="108" presetID="37"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500"/>
                                        <p:tgtEl>
                                          <p:spTgt spid="25"/>
                                        </p:tgtEl>
                                      </p:cBhvr>
                                    </p:animEffect>
                                    <p:anim calcmode="lin" valueType="num">
                                      <p:cBhvr>
                                        <p:cTn id="111" dur="500" fill="hold"/>
                                        <p:tgtEl>
                                          <p:spTgt spid="25"/>
                                        </p:tgtEl>
                                        <p:attrNameLst>
                                          <p:attrName>ppt_x</p:attrName>
                                        </p:attrNameLst>
                                      </p:cBhvr>
                                      <p:tavLst>
                                        <p:tav tm="0">
                                          <p:val>
                                            <p:strVal val="#ppt_x"/>
                                          </p:val>
                                        </p:tav>
                                        <p:tav tm="100000">
                                          <p:val>
                                            <p:strVal val="#ppt_x"/>
                                          </p:val>
                                        </p:tav>
                                      </p:tavLst>
                                    </p:anim>
                                    <p:anim calcmode="lin" valueType="num">
                                      <p:cBhvr>
                                        <p:cTn id="112" dur="450" decel="100000" fill="hold"/>
                                        <p:tgtEl>
                                          <p:spTgt spid="25"/>
                                        </p:tgtEl>
                                        <p:attrNameLst>
                                          <p:attrName>ppt_y</p:attrName>
                                        </p:attrNameLst>
                                      </p:cBhvr>
                                      <p:tavLst>
                                        <p:tav tm="0">
                                          <p:val>
                                            <p:strVal val="#ppt_y+1"/>
                                          </p:val>
                                        </p:tav>
                                        <p:tav tm="100000">
                                          <p:val>
                                            <p:strVal val="#ppt_y-.03"/>
                                          </p:val>
                                        </p:tav>
                                      </p:tavLst>
                                    </p:anim>
                                    <p:anim calcmode="lin" valueType="num">
                                      <p:cBhvr>
                                        <p:cTn id="113"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nodeType="clickEffect">
                                  <p:stCondLst>
                                    <p:cond delay="0"/>
                                  </p:stCondLst>
                                  <p:childTnLst>
                                    <p:animMotion origin="layout" path="M -2.77778E-6 4.07407E-6 L 0.24966 0.25771 " pathEditMode="relative" rAng="0" ptsTypes="AA">
                                      <p:cBhvr>
                                        <p:cTn id="117" dur="750" fill="hold"/>
                                        <p:tgtEl>
                                          <p:spTgt spid="24"/>
                                        </p:tgtEl>
                                        <p:attrNameLst>
                                          <p:attrName>ppt_x</p:attrName>
                                          <p:attrName>ppt_y</p:attrName>
                                        </p:attrNameLst>
                                      </p:cBhvr>
                                      <p:rCtr x="12483" y="12870"/>
                                    </p:animMotion>
                                  </p:childTnLst>
                                </p:cTn>
                              </p:par>
                              <p:par>
                                <p:cTn id="118" presetID="9" presetClass="exit" presetSubtype="0" fill="hold" grpId="1" nodeType="withEffect">
                                  <p:stCondLst>
                                    <p:cond delay="0"/>
                                  </p:stCondLst>
                                  <p:childTnLst>
                                    <p:animEffect transition="out" filter="dissolve">
                                      <p:cBhvr>
                                        <p:cTn id="119" dur="500"/>
                                        <p:tgtEl>
                                          <p:spTgt spid="25"/>
                                        </p:tgtEl>
                                      </p:cBhvr>
                                    </p:animEffect>
                                    <p:set>
                                      <p:cBhvr>
                                        <p:cTn id="120" dur="1" fill="hold">
                                          <p:stCondLst>
                                            <p:cond delay="499"/>
                                          </p:stCondLst>
                                        </p:cTn>
                                        <p:tgtEl>
                                          <p:spTgt spid="25"/>
                                        </p:tgtEl>
                                        <p:attrNameLst>
                                          <p:attrName>style.visibility</p:attrName>
                                        </p:attrNameLst>
                                      </p:cBhvr>
                                      <p:to>
                                        <p:strVal val="hidden"/>
                                      </p:to>
                                    </p:set>
                                  </p:childTnLst>
                                </p:cTn>
                              </p:par>
                            </p:childTnLst>
                          </p:cTn>
                        </p:par>
                        <p:par>
                          <p:cTn id="121" fill="hold">
                            <p:stCondLst>
                              <p:cond delay="750"/>
                            </p:stCondLst>
                            <p:childTnLst>
                              <p:par>
                                <p:cTn id="122" presetID="53" presetClass="entr" presetSubtype="16" fill="hold" nodeType="afterEffect">
                                  <p:stCondLst>
                                    <p:cond delay="0"/>
                                  </p:stCondLst>
                                  <p:childTnLst>
                                    <p:set>
                                      <p:cBhvr>
                                        <p:cTn id="123" dur="1" fill="hold">
                                          <p:stCondLst>
                                            <p:cond delay="0"/>
                                          </p:stCondLst>
                                        </p:cTn>
                                        <p:tgtEl>
                                          <p:spTgt spid="27"/>
                                        </p:tgtEl>
                                        <p:attrNameLst>
                                          <p:attrName>style.visibility</p:attrName>
                                        </p:attrNameLst>
                                      </p:cBhvr>
                                      <p:to>
                                        <p:strVal val="visible"/>
                                      </p:to>
                                    </p:set>
                                    <p:anim calcmode="lin" valueType="num">
                                      <p:cBhvr>
                                        <p:cTn id="124" dur="500" fill="hold"/>
                                        <p:tgtEl>
                                          <p:spTgt spid="27"/>
                                        </p:tgtEl>
                                        <p:attrNameLst>
                                          <p:attrName>ppt_w</p:attrName>
                                        </p:attrNameLst>
                                      </p:cBhvr>
                                      <p:tavLst>
                                        <p:tav tm="0">
                                          <p:val>
                                            <p:fltVal val="0"/>
                                          </p:val>
                                        </p:tav>
                                        <p:tav tm="100000">
                                          <p:val>
                                            <p:strVal val="#ppt_w"/>
                                          </p:val>
                                        </p:tav>
                                      </p:tavLst>
                                    </p:anim>
                                    <p:anim calcmode="lin" valueType="num">
                                      <p:cBhvr>
                                        <p:cTn id="125" dur="500" fill="hold"/>
                                        <p:tgtEl>
                                          <p:spTgt spid="27"/>
                                        </p:tgtEl>
                                        <p:attrNameLst>
                                          <p:attrName>ppt_h</p:attrName>
                                        </p:attrNameLst>
                                      </p:cBhvr>
                                      <p:tavLst>
                                        <p:tav tm="0">
                                          <p:val>
                                            <p:fltVal val="0"/>
                                          </p:val>
                                        </p:tav>
                                        <p:tav tm="100000">
                                          <p:val>
                                            <p:strVal val="#ppt_h"/>
                                          </p:val>
                                        </p:tav>
                                      </p:tavLst>
                                    </p:anim>
                                    <p:animEffect transition="in" filter="fade">
                                      <p:cBhvr>
                                        <p:cTn id="126" dur="500"/>
                                        <p:tgtEl>
                                          <p:spTgt spid="27"/>
                                        </p:tgtEl>
                                      </p:cBhvr>
                                    </p:animEffect>
                                  </p:childTnLst>
                                </p:cTn>
                              </p:par>
                            </p:childTnLst>
                          </p:cTn>
                        </p:par>
                        <p:par>
                          <p:cTn id="127" fill="hold">
                            <p:stCondLst>
                              <p:cond delay="1250"/>
                            </p:stCondLst>
                            <p:childTnLst>
                              <p:par>
                                <p:cTn id="128" presetID="32" presetClass="emph" presetSubtype="0" fill="hold" nodeType="afterEffect">
                                  <p:stCondLst>
                                    <p:cond delay="0"/>
                                  </p:stCondLst>
                                  <p:childTnLst>
                                    <p:animRot by="120000">
                                      <p:cBhvr>
                                        <p:cTn id="129" dur="100" fill="hold">
                                          <p:stCondLst>
                                            <p:cond delay="0"/>
                                          </p:stCondLst>
                                        </p:cTn>
                                        <p:tgtEl>
                                          <p:spTgt spid="27"/>
                                        </p:tgtEl>
                                        <p:attrNameLst>
                                          <p:attrName>r</p:attrName>
                                        </p:attrNameLst>
                                      </p:cBhvr>
                                    </p:animRot>
                                    <p:animRot by="-240000">
                                      <p:cBhvr>
                                        <p:cTn id="130" dur="200" fill="hold">
                                          <p:stCondLst>
                                            <p:cond delay="200"/>
                                          </p:stCondLst>
                                        </p:cTn>
                                        <p:tgtEl>
                                          <p:spTgt spid="27"/>
                                        </p:tgtEl>
                                        <p:attrNameLst>
                                          <p:attrName>r</p:attrName>
                                        </p:attrNameLst>
                                      </p:cBhvr>
                                    </p:animRot>
                                    <p:animRot by="240000">
                                      <p:cBhvr>
                                        <p:cTn id="131" dur="200" fill="hold">
                                          <p:stCondLst>
                                            <p:cond delay="400"/>
                                          </p:stCondLst>
                                        </p:cTn>
                                        <p:tgtEl>
                                          <p:spTgt spid="27"/>
                                        </p:tgtEl>
                                        <p:attrNameLst>
                                          <p:attrName>r</p:attrName>
                                        </p:attrNameLst>
                                      </p:cBhvr>
                                    </p:animRot>
                                    <p:animRot by="-240000">
                                      <p:cBhvr>
                                        <p:cTn id="132" dur="200" fill="hold">
                                          <p:stCondLst>
                                            <p:cond delay="600"/>
                                          </p:stCondLst>
                                        </p:cTn>
                                        <p:tgtEl>
                                          <p:spTgt spid="27"/>
                                        </p:tgtEl>
                                        <p:attrNameLst>
                                          <p:attrName>r</p:attrName>
                                        </p:attrNameLst>
                                      </p:cBhvr>
                                    </p:animRot>
                                    <p:animRot by="120000">
                                      <p:cBhvr>
                                        <p:cTn id="133" dur="200" fill="hold">
                                          <p:stCondLst>
                                            <p:cond delay="800"/>
                                          </p:stCondLst>
                                        </p:cTn>
                                        <p:tgtEl>
                                          <p:spTgt spid="27"/>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42" presetClass="path" presetSubtype="0" accel="50000" decel="50000" fill="hold" nodeType="clickEffect">
                                  <p:stCondLst>
                                    <p:cond delay="0"/>
                                  </p:stCondLst>
                                  <p:childTnLst>
                                    <p:animMotion origin="layout" path="M -0.26007 -0.15679 L -0.34531 0.03734 " pathEditMode="relative" rAng="0" ptsTypes="AA">
                                      <p:cBhvr>
                                        <p:cTn id="137" dur="750" fill="hold"/>
                                        <p:tgtEl>
                                          <p:spTgt spid="18"/>
                                        </p:tgtEl>
                                        <p:attrNameLst>
                                          <p:attrName>ppt_x</p:attrName>
                                          <p:attrName>ppt_y</p:attrName>
                                        </p:attrNameLst>
                                      </p:cBhvr>
                                      <p:rCtr x="-4271" y="9691"/>
                                    </p:animMotion>
                                  </p:childTnLst>
                                </p:cTn>
                              </p:par>
                              <p:par>
                                <p:cTn id="138" presetID="42" presetClass="path" presetSubtype="0" accel="50000" decel="50000" fill="hold" nodeType="withEffect">
                                  <p:stCondLst>
                                    <p:cond delay="0"/>
                                  </p:stCondLst>
                                  <p:childTnLst>
                                    <p:animMotion origin="layout" path="M 0.13021 -0.16574 L -0.33767 0.03796 " pathEditMode="relative" rAng="0" ptsTypes="AA">
                                      <p:cBhvr>
                                        <p:cTn id="139" dur="750" fill="hold"/>
                                        <p:tgtEl>
                                          <p:spTgt spid="20"/>
                                        </p:tgtEl>
                                        <p:attrNameLst>
                                          <p:attrName>ppt_x</p:attrName>
                                          <p:attrName>ppt_y</p:attrName>
                                        </p:attrNameLst>
                                      </p:cBhvr>
                                      <p:rCtr x="-23403" y="10185"/>
                                    </p:animMotion>
                                  </p:childTnLst>
                                </p:cTn>
                              </p:par>
                              <p:par>
                                <p:cTn id="140" presetID="42" presetClass="path" presetSubtype="0" accel="50000" decel="50000" fill="hold" nodeType="withEffect">
                                  <p:stCondLst>
                                    <p:cond delay="0"/>
                                  </p:stCondLst>
                                  <p:childTnLst>
                                    <p:animMotion origin="layout" path="M 0.24966 0.25771 L -0.33559 0.03796 " pathEditMode="relative" rAng="0" ptsTypes="AA">
                                      <p:cBhvr>
                                        <p:cTn id="141" dur="750" fill="hold"/>
                                        <p:tgtEl>
                                          <p:spTgt spid="24"/>
                                        </p:tgtEl>
                                        <p:attrNameLst>
                                          <p:attrName>ppt_x</p:attrName>
                                          <p:attrName>ppt_y</p:attrName>
                                        </p:attrNameLst>
                                      </p:cBhvr>
                                      <p:rCtr x="-29271" y="-10988"/>
                                    </p:animMotion>
                                  </p:childTnLst>
                                </p:cTn>
                              </p:par>
                              <p:par>
                                <p:cTn id="142" presetID="42" presetClass="path" presetSubtype="0" accel="50000" decel="50000" fill="hold" nodeType="withEffect">
                                  <p:stCondLst>
                                    <p:cond delay="0"/>
                                  </p:stCondLst>
                                  <p:childTnLst>
                                    <p:animMotion origin="layout" path="M -0.13056 0.25401 L -0.33472 0.04043 " pathEditMode="relative" rAng="0" ptsTypes="AA">
                                      <p:cBhvr>
                                        <p:cTn id="143" dur="750" fill="hold"/>
                                        <p:tgtEl>
                                          <p:spTgt spid="6"/>
                                        </p:tgtEl>
                                        <p:attrNameLst>
                                          <p:attrName>ppt_x</p:attrName>
                                          <p:attrName>ppt_y</p:attrName>
                                        </p:attrNameLst>
                                      </p:cBhvr>
                                      <p:rCtr x="-10208" y="-10679"/>
                                    </p:animMotion>
                                  </p:childTnLst>
                                </p:cTn>
                              </p:par>
                              <p:par>
                                <p:cTn id="144" presetID="42" presetClass="path" presetSubtype="0" accel="50000" decel="50000" fill="hold" nodeType="withEffect">
                                  <p:stCondLst>
                                    <p:cond delay="0"/>
                                  </p:stCondLst>
                                  <p:childTnLst>
                                    <p:animMotion origin="layout" path="M -2.77778E-6 -2.71605E-6 L -0.33298 0.03581 " pathEditMode="relative" rAng="0" ptsTypes="AA">
                                      <p:cBhvr>
                                        <p:cTn id="145" dur="750" fill="hold"/>
                                        <p:tgtEl>
                                          <p:spTgt spid="27"/>
                                        </p:tgtEl>
                                        <p:attrNameLst>
                                          <p:attrName>ppt_x</p:attrName>
                                          <p:attrName>ppt_y</p:attrName>
                                        </p:attrNameLst>
                                      </p:cBhvr>
                                      <p:rCtr x="-16649" y="1790"/>
                                    </p:animMotion>
                                  </p:childTnLst>
                                </p:cTn>
                              </p:par>
                              <p:par>
                                <p:cTn id="146" presetID="10" presetClass="exit" presetSubtype="0" fill="hold" nodeType="withEffect">
                                  <p:stCondLst>
                                    <p:cond delay="250"/>
                                  </p:stCondLst>
                                  <p:childTnLst>
                                    <p:animEffect transition="out" filter="fade">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par>
                                <p:cTn id="149" presetID="10" presetClass="entr" presetSubtype="0" fill="hold" nodeType="withEffect">
                                  <p:stCondLst>
                                    <p:cond delay="25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750"/>
                                        <p:tgtEl>
                                          <p:spTgt spid="28"/>
                                        </p:tgtEl>
                                      </p:cBhvr>
                                    </p:animEffect>
                                  </p:childTnLst>
                                </p:cTn>
                              </p:par>
                              <p:par>
                                <p:cTn id="152" presetID="10" presetClass="exit" presetSubtype="0" fill="hold" nodeType="withEffect">
                                  <p:stCondLst>
                                    <p:cond delay="500"/>
                                  </p:stCondLst>
                                  <p:childTnLst>
                                    <p:animEffect transition="out" filter="fade">
                                      <p:cBhvr>
                                        <p:cTn id="153" dur="250"/>
                                        <p:tgtEl>
                                          <p:spTgt spid="18"/>
                                        </p:tgtEl>
                                      </p:cBhvr>
                                    </p:animEffect>
                                    <p:set>
                                      <p:cBhvr>
                                        <p:cTn id="154" dur="1" fill="hold">
                                          <p:stCondLst>
                                            <p:cond delay="249"/>
                                          </p:stCondLst>
                                        </p:cTn>
                                        <p:tgtEl>
                                          <p:spTgt spid="18"/>
                                        </p:tgtEl>
                                        <p:attrNameLst>
                                          <p:attrName>style.visibility</p:attrName>
                                        </p:attrNameLst>
                                      </p:cBhvr>
                                      <p:to>
                                        <p:strVal val="hidden"/>
                                      </p:to>
                                    </p:set>
                                  </p:childTnLst>
                                </p:cTn>
                              </p:par>
                              <p:par>
                                <p:cTn id="155" presetID="10" presetClass="exit" presetSubtype="0" fill="hold" nodeType="withEffect">
                                  <p:stCondLst>
                                    <p:cond delay="500"/>
                                  </p:stCondLst>
                                  <p:childTnLst>
                                    <p:animEffect transition="out" filter="fade">
                                      <p:cBhvr>
                                        <p:cTn id="156" dur="250"/>
                                        <p:tgtEl>
                                          <p:spTgt spid="20"/>
                                        </p:tgtEl>
                                      </p:cBhvr>
                                    </p:animEffect>
                                    <p:set>
                                      <p:cBhvr>
                                        <p:cTn id="157" dur="1" fill="hold">
                                          <p:stCondLst>
                                            <p:cond delay="249"/>
                                          </p:stCondLst>
                                        </p:cTn>
                                        <p:tgtEl>
                                          <p:spTgt spid="20"/>
                                        </p:tgtEl>
                                        <p:attrNameLst>
                                          <p:attrName>style.visibility</p:attrName>
                                        </p:attrNameLst>
                                      </p:cBhvr>
                                      <p:to>
                                        <p:strVal val="hidden"/>
                                      </p:to>
                                    </p:set>
                                  </p:childTnLst>
                                </p:cTn>
                              </p:par>
                              <p:par>
                                <p:cTn id="158" presetID="10" presetClass="exit" presetSubtype="0" fill="hold" nodeType="withEffect">
                                  <p:stCondLst>
                                    <p:cond delay="500"/>
                                  </p:stCondLst>
                                  <p:childTnLst>
                                    <p:animEffect transition="out" filter="fade">
                                      <p:cBhvr>
                                        <p:cTn id="159" dur="250"/>
                                        <p:tgtEl>
                                          <p:spTgt spid="24"/>
                                        </p:tgtEl>
                                      </p:cBhvr>
                                    </p:animEffect>
                                    <p:set>
                                      <p:cBhvr>
                                        <p:cTn id="160" dur="1" fill="hold">
                                          <p:stCondLst>
                                            <p:cond delay="249"/>
                                          </p:stCondLst>
                                        </p:cTn>
                                        <p:tgtEl>
                                          <p:spTgt spid="24"/>
                                        </p:tgtEl>
                                        <p:attrNameLst>
                                          <p:attrName>style.visibility</p:attrName>
                                        </p:attrNameLst>
                                      </p:cBhvr>
                                      <p:to>
                                        <p:strVal val="hidden"/>
                                      </p:to>
                                    </p:set>
                                  </p:childTnLst>
                                </p:cTn>
                              </p:par>
                              <p:par>
                                <p:cTn id="161" presetID="10" presetClass="exit" presetSubtype="0" fill="hold" nodeType="withEffect">
                                  <p:stCondLst>
                                    <p:cond delay="500"/>
                                  </p:stCondLst>
                                  <p:childTnLst>
                                    <p:animEffect transition="out" filter="fade">
                                      <p:cBhvr>
                                        <p:cTn id="162" dur="250"/>
                                        <p:tgtEl>
                                          <p:spTgt spid="6"/>
                                        </p:tgtEl>
                                      </p:cBhvr>
                                    </p:animEffect>
                                    <p:set>
                                      <p:cBhvr>
                                        <p:cTn id="163" dur="1" fill="hold">
                                          <p:stCondLst>
                                            <p:cond delay="249"/>
                                          </p:stCondLst>
                                        </p:cTn>
                                        <p:tgtEl>
                                          <p:spTgt spid="6"/>
                                        </p:tgtEl>
                                        <p:attrNameLst>
                                          <p:attrName>style.visibility</p:attrName>
                                        </p:attrNameLst>
                                      </p:cBhvr>
                                      <p:to>
                                        <p:strVal val="hidden"/>
                                      </p:to>
                                    </p:set>
                                  </p:childTnLst>
                                </p:cTn>
                              </p:par>
                            </p:childTnLst>
                          </p:cTn>
                        </p:par>
                        <p:par>
                          <p:cTn id="164" fill="hold">
                            <p:stCondLst>
                              <p:cond delay="1000"/>
                            </p:stCondLst>
                            <p:childTnLst>
                              <p:par>
                                <p:cTn id="165" presetID="42" presetClass="entr" presetSubtype="0" fill="hold" grpId="0" nodeType="afterEffect">
                                  <p:stCondLst>
                                    <p:cond delay="0"/>
                                  </p:stCondLst>
                                  <p:childTnLst>
                                    <p:set>
                                      <p:cBhvr>
                                        <p:cTn id="166" dur="1" fill="hold">
                                          <p:stCondLst>
                                            <p:cond delay="0"/>
                                          </p:stCondLst>
                                        </p:cTn>
                                        <p:tgtEl>
                                          <p:spTgt spid="29">
                                            <p:txEl>
                                              <p:pRg st="0" end="0"/>
                                            </p:txEl>
                                          </p:spTgt>
                                        </p:tgtEl>
                                        <p:attrNameLst>
                                          <p:attrName>style.visibility</p:attrName>
                                        </p:attrNameLst>
                                      </p:cBhvr>
                                      <p:to>
                                        <p:strVal val="visible"/>
                                      </p:to>
                                    </p:set>
                                    <p:animEffect transition="in" filter="fade">
                                      <p:cBhvr>
                                        <p:cTn id="167" dur="250"/>
                                        <p:tgtEl>
                                          <p:spTgt spid="29">
                                            <p:txEl>
                                              <p:pRg st="0" end="0"/>
                                            </p:txEl>
                                          </p:spTgt>
                                        </p:tgtEl>
                                      </p:cBhvr>
                                    </p:animEffect>
                                    <p:anim calcmode="lin" valueType="num">
                                      <p:cBhvr>
                                        <p:cTn id="168" dur="25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69" dur="25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170" fill="hold">
                            <p:stCondLst>
                              <p:cond delay="1250"/>
                            </p:stCondLst>
                            <p:childTnLst>
                              <p:par>
                                <p:cTn id="171" presetID="42" presetClass="entr" presetSubtype="0" fill="hold" grpId="0" nodeType="afterEffect">
                                  <p:stCondLst>
                                    <p:cond delay="0"/>
                                  </p:stCondLst>
                                  <p:childTnLst>
                                    <p:set>
                                      <p:cBhvr>
                                        <p:cTn id="172" dur="1" fill="hold">
                                          <p:stCondLst>
                                            <p:cond delay="0"/>
                                          </p:stCondLst>
                                        </p:cTn>
                                        <p:tgtEl>
                                          <p:spTgt spid="29">
                                            <p:txEl>
                                              <p:pRg st="1" end="1"/>
                                            </p:txEl>
                                          </p:spTgt>
                                        </p:tgtEl>
                                        <p:attrNameLst>
                                          <p:attrName>style.visibility</p:attrName>
                                        </p:attrNameLst>
                                      </p:cBhvr>
                                      <p:to>
                                        <p:strVal val="visible"/>
                                      </p:to>
                                    </p:set>
                                    <p:animEffect transition="in" filter="fade">
                                      <p:cBhvr>
                                        <p:cTn id="173" dur="250"/>
                                        <p:tgtEl>
                                          <p:spTgt spid="29">
                                            <p:txEl>
                                              <p:pRg st="1" end="1"/>
                                            </p:txEl>
                                          </p:spTgt>
                                        </p:tgtEl>
                                      </p:cBhvr>
                                    </p:animEffect>
                                    <p:anim calcmode="lin" valueType="num">
                                      <p:cBhvr>
                                        <p:cTn id="174" dur="25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75" dur="25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par>
                          <p:cTn id="176" fill="hold">
                            <p:stCondLst>
                              <p:cond delay="1500"/>
                            </p:stCondLst>
                            <p:childTnLst>
                              <p:par>
                                <p:cTn id="177" presetID="42" presetClass="entr" presetSubtype="0" fill="hold" grpId="0" nodeType="afterEffect">
                                  <p:stCondLst>
                                    <p:cond delay="0"/>
                                  </p:stCondLst>
                                  <p:childTnLst>
                                    <p:set>
                                      <p:cBhvr>
                                        <p:cTn id="178" dur="1" fill="hold">
                                          <p:stCondLst>
                                            <p:cond delay="0"/>
                                          </p:stCondLst>
                                        </p:cTn>
                                        <p:tgtEl>
                                          <p:spTgt spid="29">
                                            <p:txEl>
                                              <p:pRg st="2" end="2"/>
                                            </p:txEl>
                                          </p:spTgt>
                                        </p:tgtEl>
                                        <p:attrNameLst>
                                          <p:attrName>style.visibility</p:attrName>
                                        </p:attrNameLst>
                                      </p:cBhvr>
                                      <p:to>
                                        <p:strVal val="visible"/>
                                      </p:to>
                                    </p:set>
                                    <p:animEffect transition="in" filter="fade">
                                      <p:cBhvr>
                                        <p:cTn id="179" dur="250"/>
                                        <p:tgtEl>
                                          <p:spTgt spid="29">
                                            <p:txEl>
                                              <p:pRg st="2" end="2"/>
                                            </p:txEl>
                                          </p:spTgt>
                                        </p:tgtEl>
                                      </p:cBhvr>
                                    </p:animEffect>
                                    <p:anim calcmode="lin" valueType="num">
                                      <p:cBhvr>
                                        <p:cTn id="180" dur="25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181" dur="25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par>
                          <p:cTn id="182" fill="hold">
                            <p:stCondLst>
                              <p:cond delay="1750"/>
                            </p:stCondLst>
                            <p:childTnLst>
                              <p:par>
                                <p:cTn id="183" presetID="42" presetClass="entr" presetSubtype="0" fill="hold" grpId="0" nodeType="afterEffect">
                                  <p:stCondLst>
                                    <p:cond delay="0"/>
                                  </p:stCondLst>
                                  <p:childTnLst>
                                    <p:set>
                                      <p:cBhvr>
                                        <p:cTn id="184" dur="1" fill="hold">
                                          <p:stCondLst>
                                            <p:cond delay="0"/>
                                          </p:stCondLst>
                                        </p:cTn>
                                        <p:tgtEl>
                                          <p:spTgt spid="29">
                                            <p:txEl>
                                              <p:pRg st="3" end="3"/>
                                            </p:txEl>
                                          </p:spTgt>
                                        </p:tgtEl>
                                        <p:attrNameLst>
                                          <p:attrName>style.visibility</p:attrName>
                                        </p:attrNameLst>
                                      </p:cBhvr>
                                      <p:to>
                                        <p:strVal val="visible"/>
                                      </p:to>
                                    </p:set>
                                    <p:animEffect transition="in" filter="fade">
                                      <p:cBhvr>
                                        <p:cTn id="185" dur="250"/>
                                        <p:tgtEl>
                                          <p:spTgt spid="29">
                                            <p:txEl>
                                              <p:pRg st="3" end="3"/>
                                            </p:txEl>
                                          </p:spTgt>
                                        </p:tgtEl>
                                      </p:cBhvr>
                                    </p:animEffect>
                                    <p:anim calcmode="lin" valueType="num">
                                      <p:cBhvr>
                                        <p:cTn id="186" dur="25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187" dur="250" fill="hold"/>
                                        <p:tgtEl>
                                          <p:spTgt spid="29">
                                            <p:txEl>
                                              <p:pRg st="3" end="3"/>
                                            </p:txEl>
                                          </p:spTgt>
                                        </p:tgtEl>
                                        <p:attrNameLst>
                                          <p:attrName>ppt_y</p:attrName>
                                        </p:attrNameLst>
                                      </p:cBhvr>
                                      <p:tavLst>
                                        <p:tav tm="0">
                                          <p:val>
                                            <p:strVal val="#ppt_y+.1"/>
                                          </p:val>
                                        </p:tav>
                                        <p:tav tm="100000">
                                          <p:val>
                                            <p:strVal val="#ppt_y"/>
                                          </p:val>
                                        </p:tav>
                                      </p:tavLst>
                                    </p:anim>
                                  </p:childTnLst>
                                </p:cTn>
                              </p:par>
                            </p:childTnLst>
                          </p:cTn>
                        </p:par>
                        <p:par>
                          <p:cTn id="188" fill="hold">
                            <p:stCondLst>
                              <p:cond delay="2000"/>
                            </p:stCondLst>
                            <p:childTnLst>
                              <p:par>
                                <p:cTn id="189" presetID="42" presetClass="entr" presetSubtype="0" fill="hold" grpId="0" nodeType="afterEffect">
                                  <p:stCondLst>
                                    <p:cond delay="0"/>
                                  </p:stCondLst>
                                  <p:childTnLst>
                                    <p:set>
                                      <p:cBhvr>
                                        <p:cTn id="190" dur="1" fill="hold">
                                          <p:stCondLst>
                                            <p:cond delay="0"/>
                                          </p:stCondLst>
                                        </p:cTn>
                                        <p:tgtEl>
                                          <p:spTgt spid="29">
                                            <p:txEl>
                                              <p:pRg st="4" end="4"/>
                                            </p:txEl>
                                          </p:spTgt>
                                        </p:tgtEl>
                                        <p:attrNameLst>
                                          <p:attrName>style.visibility</p:attrName>
                                        </p:attrNameLst>
                                      </p:cBhvr>
                                      <p:to>
                                        <p:strVal val="visible"/>
                                      </p:to>
                                    </p:set>
                                    <p:animEffect transition="in" filter="fade">
                                      <p:cBhvr>
                                        <p:cTn id="191" dur="250"/>
                                        <p:tgtEl>
                                          <p:spTgt spid="29">
                                            <p:txEl>
                                              <p:pRg st="4" end="4"/>
                                            </p:txEl>
                                          </p:spTgt>
                                        </p:tgtEl>
                                      </p:cBhvr>
                                    </p:animEffect>
                                    <p:anim calcmode="lin" valueType="num">
                                      <p:cBhvr>
                                        <p:cTn id="192" dur="25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193" dur="25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par>
                          <p:cTn id="194" fill="hold">
                            <p:stCondLst>
                              <p:cond delay="2250"/>
                            </p:stCondLst>
                            <p:childTnLst>
                              <p:par>
                                <p:cTn id="195" presetID="42" presetClass="entr" presetSubtype="0" fill="hold" grpId="0" nodeType="afterEffect">
                                  <p:stCondLst>
                                    <p:cond delay="0"/>
                                  </p:stCondLst>
                                  <p:childTnLst>
                                    <p:set>
                                      <p:cBhvr>
                                        <p:cTn id="196" dur="1" fill="hold">
                                          <p:stCondLst>
                                            <p:cond delay="0"/>
                                          </p:stCondLst>
                                        </p:cTn>
                                        <p:tgtEl>
                                          <p:spTgt spid="29">
                                            <p:txEl>
                                              <p:pRg st="5" end="5"/>
                                            </p:txEl>
                                          </p:spTgt>
                                        </p:tgtEl>
                                        <p:attrNameLst>
                                          <p:attrName>style.visibility</p:attrName>
                                        </p:attrNameLst>
                                      </p:cBhvr>
                                      <p:to>
                                        <p:strVal val="visible"/>
                                      </p:to>
                                    </p:set>
                                    <p:animEffect transition="in" filter="fade">
                                      <p:cBhvr>
                                        <p:cTn id="197" dur="250"/>
                                        <p:tgtEl>
                                          <p:spTgt spid="29">
                                            <p:txEl>
                                              <p:pRg st="5" end="5"/>
                                            </p:txEl>
                                          </p:spTgt>
                                        </p:tgtEl>
                                      </p:cBhvr>
                                    </p:animEffect>
                                    <p:anim calcmode="lin" valueType="num">
                                      <p:cBhvr>
                                        <p:cTn id="198" dur="250" fill="hold"/>
                                        <p:tgtEl>
                                          <p:spTgt spid="29">
                                            <p:txEl>
                                              <p:pRg st="5" end="5"/>
                                            </p:txEl>
                                          </p:spTgt>
                                        </p:tgtEl>
                                        <p:attrNameLst>
                                          <p:attrName>ppt_x</p:attrName>
                                        </p:attrNameLst>
                                      </p:cBhvr>
                                      <p:tavLst>
                                        <p:tav tm="0">
                                          <p:val>
                                            <p:strVal val="#ppt_x"/>
                                          </p:val>
                                        </p:tav>
                                        <p:tav tm="100000">
                                          <p:val>
                                            <p:strVal val="#ppt_x"/>
                                          </p:val>
                                        </p:tav>
                                      </p:tavLst>
                                    </p:anim>
                                    <p:anim calcmode="lin" valueType="num">
                                      <p:cBhvr>
                                        <p:cTn id="199" dur="250" fill="hold"/>
                                        <p:tgtEl>
                                          <p:spTgt spid="29">
                                            <p:txEl>
                                              <p:pRg st="5" end="5"/>
                                            </p:txEl>
                                          </p:spTgt>
                                        </p:tgtEl>
                                        <p:attrNameLst>
                                          <p:attrName>ppt_y</p:attrName>
                                        </p:attrNameLst>
                                      </p:cBhvr>
                                      <p:tavLst>
                                        <p:tav tm="0">
                                          <p:val>
                                            <p:strVal val="#ppt_y+.1"/>
                                          </p:val>
                                        </p:tav>
                                        <p:tav tm="100000">
                                          <p:val>
                                            <p:strVal val="#ppt_y"/>
                                          </p:val>
                                        </p:tav>
                                      </p:tavLst>
                                    </p:anim>
                                  </p:childTnLst>
                                </p:cTn>
                              </p:par>
                            </p:childTnLst>
                          </p:cTn>
                        </p:par>
                        <p:par>
                          <p:cTn id="200" fill="hold">
                            <p:stCondLst>
                              <p:cond delay="2500"/>
                            </p:stCondLst>
                            <p:childTnLst>
                              <p:par>
                                <p:cTn id="201" presetID="42" presetClass="entr" presetSubtype="0" fill="hold" grpId="0" nodeType="afterEffect">
                                  <p:stCondLst>
                                    <p:cond delay="0"/>
                                  </p:stCondLst>
                                  <p:childTnLst>
                                    <p:set>
                                      <p:cBhvr>
                                        <p:cTn id="202" dur="1" fill="hold">
                                          <p:stCondLst>
                                            <p:cond delay="0"/>
                                          </p:stCondLst>
                                        </p:cTn>
                                        <p:tgtEl>
                                          <p:spTgt spid="29">
                                            <p:txEl>
                                              <p:pRg st="6" end="6"/>
                                            </p:txEl>
                                          </p:spTgt>
                                        </p:tgtEl>
                                        <p:attrNameLst>
                                          <p:attrName>style.visibility</p:attrName>
                                        </p:attrNameLst>
                                      </p:cBhvr>
                                      <p:to>
                                        <p:strVal val="visible"/>
                                      </p:to>
                                    </p:set>
                                    <p:animEffect transition="in" filter="fade">
                                      <p:cBhvr>
                                        <p:cTn id="203" dur="250"/>
                                        <p:tgtEl>
                                          <p:spTgt spid="29">
                                            <p:txEl>
                                              <p:pRg st="6" end="6"/>
                                            </p:txEl>
                                          </p:spTgt>
                                        </p:tgtEl>
                                      </p:cBhvr>
                                    </p:animEffect>
                                    <p:anim calcmode="lin" valueType="num">
                                      <p:cBhvr>
                                        <p:cTn id="204" dur="250" fill="hold"/>
                                        <p:tgtEl>
                                          <p:spTgt spid="29">
                                            <p:txEl>
                                              <p:pRg st="6" end="6"/>
                                            </p:txEl>
                                          </p:spTgt>
                                        </p:tgtEl>
                                        <p:attrNameLst>
                                          <p:attrName>ppt_x</p:attrName>
                                        </p:attrNameLst>
                                      </p:cBhvr>
                                      <p:tavLst>
                                        <p:tav tm="0">
                                          <p:val>
                                            <p:strVal val="#ppt_x"/>
                                          </p:val>
                                        </p:tav>
                                        <p:tav tm="100000">
                                          <p:val>
                                            <p:strVal val="#ppt_x"/>
                                          </p:val>
                                        </p:tav>
                                      </p:tavLst>
                                    </p:anim>
                                    <p:anim calcmode="lin" valueType="num">
                                      <p:cBhvr>
                                        <p:cTn id="205" dur="250" fill="hold"/>
                                        <p:tgtEl>
                                          <p:spTgt spid="29">
                                            <p:txEl>
                                              <p:pRg st="6" end="6"/>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750"/>
                            </p:stCondLst>
                            <p:childTnLst>
                              <p:par>
                                <p:cTn id="207" presetID="42" presetClass="entr" presetSubtype="0" fill="hold" grpId="0" nodeType="afterEffect">
                                  <p:stCondLst>
                                    <p:cond delay="0"/>
                                  </p:stCondLst>
                                  <p:childTnLst>
                                    <p:set>
                                      <p:cBhvr>
                                        <p:cTn id="208" dur="1" fill="hold">
                                          <p:stCondLst>
                                            <p:cond delay="0"/>
                                          </p:stCondLst>
                                        </p:cTn>
                                        <p:tgtEl>
                                          <p:spTgt spid="29">
                                            <p:txEl>
                                              <p:pRg st="7" end="7"/>
                                            </p:txEl>
                                          </p:spTgt>
                                        </p:tgtEl>
                                        <p:attrNameLst>
                                          <p:attrName>style.visibility</p:attrName>
                                        </p:attrNameLst>
                                      </p:cBhvr>
                                      <p:to>
                                        <p:strVal val="visible"/>
                                      </p:to>
                                    </p:set>
                                    <p:animEffect transition="in" filter="fade">
                                      <p:cBhvr>
                                        <p:cTn id="209" dur="250"/>
                                        <p:tgtEl>
                                          <p:spTgt spid="29">
                                            <p:txEl>
                                              <p:pRg st="7" end="7"/>
                                            </p:txEl>
                                          </p:spTgt>
                                        </p:tgtEl>
                                      </p:cBhvr>
                                    </p:animEffect>
                                    <p:anim calcmode="lin" valueType="num">
                                      <p:cBhvr>
                                        <p:cTn id="210" dur="250" fill="hold"/>
                                        <p:tgtEl>
                                          <p:spTgt spid="29">
                                            <p:txEl>
                                              <p:pRg st="7" end="7"/>
                                            </p:txEl>
                                          </p:spTgt>
                                        </p:tgtEl>
                                        <p:attrNameLst>
                                          <p:attrName>ppt_x</p:attrName>
                                        </p:attrNameLst>
                                      </p:cBhvr>
                                      <p:tavLst>
                                        <p:tav tm="0">
                                          <p:val>
                                            <p:strVal val="#ppt_x"/>
                                          </p:val>
                                        </p:tav>
                                        <p:tav tm="100000">
                                          <p:val>
                                            <p:strVal val="#ppt_x"/>
                                          </p:val>
                                        </p:tav>
                                      </p:tavLst>
                                    </p:anim>
                                    <p:anim calcmode="lin" valueType="num">
                                      <p:cBhvr>
                                        <p:cTn id="211" dur="250" fill="hold"/>
                                        <p:tgtEl>
                                          <p:spTgt spid="29">
                                            <p:txEl>
                                              <p:pRg st="7" end="7"/>
                                            </p:txEl>
                                          </p:spTgt>
                                        </p:tgtEl>
                                        <p:attrNameLst>
                                          <p:attrName>ppt_y</p:attrName>
                                        </p:attrNameLst>
                                      </p:cBhvr>
                                      <p:tavLst>
                                        <p:tav tm="0">
                                          <p:val>
                                            <p:strVal val="#ppt_y+.1"/>
                                          </p:val>
                                        </p:tav>
                                        <p:tav tm="100000">
                                          <p:val>
                                            <p:strVal val="#ppt_y"/>
                                          </p:val>
                                        </p:tav>
                                      </p:tavLst>
                                    </p:anim>
                                  </p:childTnLst>
                                </p:cTn>
                              </p:par>
                            </p:childTnLst>
                          </p:cTn>
                        </p:par>
                        <p:par>
                          <p:cTn id="212" fill="hold">
                            <p:stCondLst>
                              <p:cond delay="3000"/>
                            </p:stCondLst>
                            <p:childTnLst>
                              <p:par>
                                <p:cTn id="213" presetID="42" presetClass="entr" presetSubtype="0" fill="hold" grpId="0" nodeType="afterEffect">
                                  <p:stCondLst>
                                    <p:cond delay="0"/>
                                  </p:stCondLst>
                                  <p:childTnLst>
                                    <p:set>
                                      <p:cBhvr>
                                        <p:cTn id="214" dur="1" fill="hold">
                                          <p:stCondLst>
                                            <p:cond delay="0"/>
                                          </p:stCondLst>
                                        </p:cTn>
                                        <p:tgtEl>
                                          <p:spTgt spid="29">
                                            <p:txEl>
                                              <p:pRg st="8" end="8"/>
                                            </p:txEl>
                                          </p:spTgt>
                                        </p:tgtEl>
                                        <p:attrNameLst>
                                          <p:attrName>style.visibility</p:attrName>
                                        </p:attrNameLst>
                                      </p:cBhvr>
                                      <p:to>
                                        <p:strVal val="visible"/>
                                      </p:to>
                                    </p:set>
                                    <p:animEffect transition="in" filter="fade">
                                      <p:cBhvr>
                                        <p:cTn id="215" dur="250"/>
                                        <p:tgtEl>
                                          <p:spTgt spid="29">
                                            <p:txEl>
                                              <p:pRg st="8" end="8"/>
                                            </p:txEl>
                                          </p:spTgt>
                                        </p:tgtEl>
                                      </p:cBhvr>
                                    </p:animEffect>
                                    <p:anim calcmode="lin" valueType="num">
                                      <p:cBhvr>
                                        <p:cTn id="216" dur="250" fill="hold"/>
                                        <p:tgtEl>
                                          <p:spTgt spid="29">
                                            <p:txEl>
                                              <p:pRg st="8" end="8"/>
                                            </p:txEl>
                                          </p:spTgt>
                                        </p:tgtEl>
                                        <p:attrNameLst>
                                          <p:attrName>ppt_x</p:attrName>
                                        </p:attrNameLst>
                                      </p:cBhvr>
                                      <p:tavLst>
                                        <p:tav tm="0">
                                          <p:val>
                                            <p:strVal val="#ppt_x"/>
                                          </p:val>
                                        </p:tav>
                                        <p:tav tm="100000">
                                          <p:val>
                                            <p:strVal val="#ppt_x"/>
                                          </p:val>
                                        </p:tav>
                                      </p:tavLst>
                                    </p:anim>
                                    <p:anim calcmode="lin" valueType="num">
                                      <p:cBhvr>
                                        <p:cTn id="217" dur="250" fill="hold"/>
                                        <p:tgtEl>
                                          <p:spTgt spid="2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19" grpId="1"/>
      <p:bldP spid="21" grpId="0"/>
      <p:bldP spid="21" grpId="1"/>
      <p:bldP spid="23" grpId="0"/>
      <p:bldP spid="23" grpId="1"/>
      <p:bldP spid="25" grpId="0"/>
      <p:bldP spid="25" grpId="1"/>
      <p:bldP spid="2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7">
            <a:extLst>
              <a:ext uri="{FF2B5EF4-FFF2-40B4-BE49-F238E27FC236}">
                <a16:creationId xmlns:a16="http://schemas.microsoft.com/office/drawing/2014/main" id="{D6CEED49-A2EC-4B47-957A-842420E4CC25}"/>
              </a:ext>
            </a:extLst>
          </p:cNvPr>
          <p:cNvPicPr/>
          <p:nvPr/>
        </p:nvPicPr>
        <p:blipFill>
          <a:blip r:embed="rId3"/>
          <a:srcRect/>
          <a:stretch/>
        </p:blipFill>
        <p:spPr bwMode="auto">
          <a:xfrm>
            <a:off x="1629325" y="732578"/>
            <a:ext cx="5885350" cy="3678343"/>
          </a:xfrm>
          <a:prstGeom prst="rect">
            <a:avLst/>
          </a:prstGeom>
          <a:noFill/>
          <a:ln>
            <a:noFill/>
          </a:ln>
        </p:spPr>
      </p:pic>
      <p:pic>
        <p:nvPicPr>
          <p:cNvPr id="8" name="Hình ảnh 7">
            <a:extLst>
              <a:ext uri="{FF2B5EF4-FFF2-40B4-BE49-F238E27FC236}">
                <a16:creationId xmlns:a16="http://schemas.microsoft.com/office/drawing/2014/main" id="{F71F5BF9-DDE6-44BD-815B-78EA69A09DF7}"/>
              </a:ext>
            </a:extLst>
          </p:cNvPr>
          <p:cNvPicPr/>
          <p:nvPr/>
        </p:nvPicPr>
        <p:blipFill>
          <a:blip r:embed="rId3"/>
          <a:srcRect/>
          <a:stretch/>
        </p:blipFill>
        <p:spPr bwMode="auto">
          <a:xfrm>
            <a:off x="5499560" y="1038324"/>
            <a:ext cx="3445831" cy="2153644"/>
          </a:xfrm>
          <a:prstGeom prst="rect">
            <a:avLst/>
          </a:prstGeom>
          <a:noFill/>
          <a:ln>
            <a:noFill/>
          </a:ln>
        </p:spPr>
      </p:pic>
      <p:sp>
        <p:nvSpPr>
          <p:cNvPr id="3" name="Hộp Văn bản 2"/>
          <p:cNvSpPr txBox="1"/>
          <p:nvPr/>
        </p:nvSpPr>
        <p:spPr>
          <a:xfrm>
            <a:off x="150471" y="81022"/>
            <a:ext cx="4936433" cy="461665"/>
          </a:xfrm>
          <a:prstGeom prst="rect">
            <a:avLst/>
          </a:prstGeom>
          <a:noFill/>
        </p:spPr>
        <p:txBody>
          <a:bodyPr wrap="square" rtlCol="0">
            <a:spAutoFit/>
          </a:bodyPr>
          <a:lstStyle/>
          <a:p>
            <a:r>
              <a:rPr lang="vi-VN" sz="2400" b="1" dirty="0">
                <a:solidFill>
                  <a:srgbClr val="0070C0"/>
                </a:solidFill>
              </a:rPr>
              <a:t>3.2.1 Trang chủ (Home)</a:t>
            </a:r>
          </a:p>
        </p:txBody>
      </p:sp>
      <p:cxnSp>
        <p:nvCxnSpPr>
          <p:cNvPr id="4" name="Đường nối Thẳng 3"/>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Hộp Văn bản 5"/>
          <p:cNvSpPr txBox="1"/>
          <p:nvPr/>
        </p:nvSpPr>
        <p:spPr>
          <a:xfrm>
            <a:off x="179693" y="483395"/>
            <a:ext cx="5677410" cy="54784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Giao diện tổng quát gồm:</a:t>
            </a:r>
          </a:p>
          <a:p>
            <a:pPr lvl="1">
              <a:lnSpc>
                <a:spcPct val="150000"/>
              </a:lnSpc>
            </a:pPr>
            <a:r>
              <a:rPr lang="vi-VN" sz="2000" dirty="0"/>
              <a:t>Thanh Menu: điều hướng toàn trang web</a:t>
            </a:r>
          </a:p>
          <a:p>
            <a:pPr lvl="1">
              <a:lnSpc>
                <a:spcPct val="150000"/>
              </a:lnSpc>
            </a:pPr>
            <a:r>
              <a:rPr lang="vi-VN" sz="2000" dirty="0"/>
              <a:t>Slide show: hiện thị khuyến mãi &amp; tin tức nổi bật</a:t>
            </a:r>
          </a:p>
          <a:p>
            <a:pPr lvl="1">
              <a:lnSpc>
                <a:spcPct val="150000"/>
              </a:lnSpc>
            </a:pPr>
            <a:r>
              <a:rPr lang="vi-VN" sz="2000" dirty="0"/>
              <a:t>Danh sách các sản phẩm mới và sản phẩm đang hot</a:t>
            </a:r>
          </a:p>
          <a:p>
            <a:pPr lvl="1">
              <a:lnSpc>
                <a:spcPct val="150000"/>
              </a:lnSpc>
            </a:pPr>
            <a:r>
              <a:rPr lang="vi-VN" sz="2000" dirty="0"/>
              <a:t>Nút giỏ hàng trôi nổi ở góc dưới bên phải</a:t>
            </a:r>
          </a:p>
          <a:p>
            <a:pPr lvl="1">
              <a:lnSpc>
                <a:spcPct val="150000"/>
              </a:lnSpc>
            </a:pPr>
            <a:r>
              <a:rPr lang="vi-VN" sz="2000" dirty="0"/>
              <a:t>Chân trang: Hiện thị thông tin cửa hàng, liên kết hữu ích, ...</a:t>
            </a:r>
          </a:p>
          <a:p>
            <a:pPr lvl="1">
              <a:lnSpc>
                <a:spcPct val="150000"/>
              </a:lnSpc>
            </a:pPr>
            <a:r>
              <a:rPr lang="vi-VN" sz="2000" dirty="0"/>
              <a:t>Repository: Màn hình lớn, TV, Laptop, iPad, Phone</a:t>
            </a:r>
          </a:p>
          <a:p>
            <a:pPr lvl="1">
              <a:lnSpc>
                <a:spcPct val="150000"/>
              </a:lnSpc>
            </a:pPr>
            <a:r>
              <a:rPr lang="vi-VN" sz="2000" b="1" dirty="0"/>
              <a:t>        </a:t>
            </a:r>
            <a:endParaRPr lang="vi-VN" sz="2000" dirty="0"/>
          </a:p>
          <a:p>
            <a:endParaRPr lang="vi-VN" sz="2000" b="1" dirty="0"/>
          </a:p>
        </p:txBody>
      </p:sp>
    </p:spTree>
    <p:extLst>
      <p:ext uri="{BB962C8B-B14F-4D97-AF65-F5344CB8AC3E}">
        <p14:creationId xmlns:p14="http://schemas.microsoft.com/office/powerpoint/2010/main" val="5473593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9"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217">
                                          <p:stCondLst>
                                            <p:cond delay="0"/>
                                          </p:stCondLst>
                                        </p:cTn>
                                        <p:tgtEl>
                                          <p:spTgt spid="7"/>
                                        </p:tgtEl>
                                      </p:cBhvr>
                                    </p:animEffect>
                                    <p:anim calcmode="lin" valueType="num">
                                      <p:cBhvr>
                                        <p:cTn id="17" dur="683"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8" dur="249"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9" dur="249" tmFilter="0, 0; 0.125,0.2665; 0.25,0.4; 0.375,0.465; 0.5,0.5;  0.625,0.535; 0.75,0.6; 0.875,0.7335; 1,1">
                                          <p:stCondLst>
                                            <p:cond delay="249"/>
                                          </p:stCondLst>
                                        </p:cTn>
                                        <p:tgtEl>
                                          <p:spTgt spid="7"/>
                                        </p:tgtEl>
                                        <p:attrNameLst>
                                          <p:attrName>ppt_y</p:attrName>
                                        </p:attrNameLst>
                                      </p:cBhvr>
                                      <p:tavLst>
                                        <p:tav tm="0" fmla="#ppt_y-sin(pi*$)/9">
                                          <p:val>
                                            <p:fltVal val="0"/>
                                          </p:val>
                                        </p:tav>
                                        <p:tav tm="100000">
                                          <p:val>
                                            <p:fltVal val="1"/>
                                          </p:val>
                                        </p:tav>
                                      </p:tavLst>
                                    </p:anim>
                                    <p:anim calcmode="lin" valueType="num">
                                      <p:cBhvr>
                                        <p:cTn id="20" dur="124" tmFilter="0, 0; 0.125,0.2665; 0.25,0.4; 0.375,0.465; 0.5,0.5;  0.625,0.535; 0.75,0.6; 0.875,0.7335; 1,1">
                                          <p:stCondLst>
                                            <p:cond delay="497"/>
                                          </p:stCondLst>
                                        </p:cTn>
                                        <p:tgtEl>
                                          <p:spTgt spid="7"/>
                                        </p:tgtEl>
                                        <p:attrNameLst>
                                          <p:attrName>ppt_y</p:attrName>
                                        </p:attrNameLst>
                                      </p:cBhvr>
                                      <p:tavLst>
                                        <p:tav tm="0" fmla="#ppt_y-sin(pi*$)/27">
                                          <p:val>
                                            <p:fltVal val="0"/>
                                          </p:val>
                                        </p:tav>
                                        <p:tav tm="100000">
                                          <p:val>
                                            <p:fltVal val="1"/>
                                          </p:val>
                                        </p:tav>
                                      </p:tavLst>
                                    </p:anim>
                                    <p:anim calcmode="lin" valueType="num">
                                      <p:cBhvr>
                                        <p:cTn id="21" dur="62" tmFilter="0, 0; 0.125,0.2665; 0.25,0.4; 0.375,0.465; 0.5,0.5;  0.625,0.535; 0.75,0.6; 0.875,0.7335; 1,1">
                                          <p:stCondLst>
                                            <p:cond delay="621"/>
                                          </p:stCondLst>
                                        </p:cTn>
                                        <p:tgtEl>
                                          <p:spTgt spid="7"/>
                                        </p:tgtEl>
                                        <p:attrNameLst>
                                          <p:attrName>ppt_y</p:attrName>
                                        </p:attrNameLst>
                                      </p:cBhvr>
                                      <p:tavLst>
                                        <p:tav tm="0" fmla="#ppt_y-sin(pi*$)/81">
                                          <p:val>
                                            <p:fltVal val="0"/>
                                          </p:val>
                                        </p:tav>
                                        <p:tav tm="100000">
                                          <p:val>
                                            <p:fltVal val="1"/>
                                          </p:val>
                                        </p:tav>
                                      </p:tavLst>
                                    </p:anim>
                                    <p:animScale>
                                      <p:cBhvr>
                                        <p:cTn id="22" dur="10">
                                          <p:stCondLst>
                                            <p:cond delay="244"/>
                                          </p:stCondLst>
                                        </p:cTn>
                                        <p:tgtEl>
                                          <p:spTgt spid="7"/>
                                        </p:tgtEl>
                                      </p:cBhvr>
                                      <p:to x="100000" y="60000"/>
                                    </p:animScale>
                                    <p:animScale>
                                      <p:cBhvr>
                                        <p:cTn id="23" dur="62" decel="50000">
                                          <p:stCondLst>
                                            <p:cond delay="254"/>
                                          </p:stCondLst>
                                        </p:cTn>
                                        <p:tgtEl>
                                          <p:spTgt spid="7"/>
                                        </p:tgtEl>
                                      </p:cBhvr>
                                      <p:to x="100000" y="100000"/>
                                    </p:animScale>
                                    <p:animScale>
                                      <p:cBhvr>
                                        <p:cTn id="24" dur="10">
                                          <p:stCondLst>
                                            <p:cond delay="492"/>
                                          </p:stCondLst>
                                        </p:cTn>
                                        <p:tgtEl>
                                          <p:spTgt spid="7"/>
                                        </p:tgtEl>
                                      </p:cBhvr>
                                      <p:to x="100000" y="80000"/>
                                    </p:animScale>
                                    <p:animScale>
                                      <p:cBhvr>
                                        <p:cTn id="25" dur="62" decel="50000">
                                          <p:stCondLst>
                                            <p:cond delay="502"/>
                                          </p:stCondLst>
                                        </p:cTn>
                                        <p:tgtEl>
                                          <p:spTgt spid="7"/>
                                        </p:tgtEl>
                                      </p:cBhvr>
                                      <p:to x="100000" y="100000"/>
                                    </p:animScale>
                                    <p:animScale>
                                      <p:cBhvr>
                                        <p:cTn id="26" dur="10">
                                          <p:stCondLst>
                                            <p:cond delay="616"/>
                                          </p:stCondLst>
                                        </p:cTn>
                                        <p:tgtEl>
                                          <p:spTgt spid="7"/>
                                        </p:tgtEl>
                                      </p:cBhvr>
                                      <p:to x="100000" y="90000"/>
                                    </p:animScale>
                                    <p:animScale>
                                      <p:cBhvr>
                                        <p:cTn id="27" dur="62" decel="50000">
                                          <p:stCondLst>
                                            <p:cond delay="625"/>
                                          </p:stCondLst>
                                        </p:cTn>
                                        <p:tgtEl>
                                          <p:spTgt spid="7"/>
                                        </p:tgtEl>
                                      </p:cBhvr>
                                      <p:to x="100000" y="100000"/>
                                    </p:animScale>
                                    <p:animScale>
                                      <p:cBhvr>
                                        <p:cTn id="28" dur="10">
                                          <p:stCondLst>
                                            <p:cond delay="678"/>
                                          </p:stCondLst>
                                        </p:cTn>
                                        <p:tgtEl>
                                          <p:spTgt spid="7"/>
                                        </p:tgtEl>
                                      </p:cBhvr>
                                      <p:to x="100000" y="95000"/>
                                    </p:animScale>
                                    <p:animScale>
                                      <p:cBhvr>
                                        <p:cTn id="29" dur="62" decel="50000">
                                          <p:stCondLst>
                                            <p:cond delay="688"/>
                                          </p:stCondLst>
                                        </p:cTn>
                                        <p:tgtEl>
                                          <p:spTgt spid="7"/>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22" presetClass="exit" presetSubtype="8" fill="hold" nodeType="clickEffect">
                                  <p:stCondLst>
                                    <p:cond delay="0"/>
                                  </p:stCondLst>
                                  <p:childTnLst>
                                    <p:animEffect transition="out" filter="wipe(left)">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22" presetClass="entr" presetSubtype="8" fill="hold" nodeType="withEffect">
                                  <p:stCondLst>
                                    <p:cond delay="25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14" presetClass="entr" presetSubtype="10" fill="hold" grpId="0" nodeType="withEffect">
                                  <p:stCondLst>
                                    <p:cond delay="5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p:cNvPicPr/>
          <p:nvPr/>
        </p:nvPicPr>
        <p:blipFill>
          <a:blip r:embed="rId3"/>
          <a:srcRect/>
          <a:stretch/>
        </p:blipFill>
        <p:spPr bwMode="auto">
          <a:xfrm>
            <a:off x="2236224" y="1278276"/>
            <a:ext cx="3768725" cy="2355453"/>
          </a:xfrm>
          <a:prstGeom prst="rect">
            <a:avLst/>
          </a:prstGeom>
          <a:noFill/>
          <a:ln>
            <a:noFill/>
          </a:ln>
        </p:spPr>
      </p:pic>
      <p:pic>
        <p:nvPicPr>
          <p:cNvPr id="9" name="Hình ảnh 8"/>
          <p:cNvPicPr/>
          <p:nvPr/>
        </p:nvPicPr>
        <p:blipFill>
          <a:blip r:embed="rId4"/>
          <a:srcRect/>
          <a:stretch/>
        </p:blipFill>
        <p:spPr bwMode="auto">
          <a:xfrm>
            <a:off x="2236224" y="1278275"/>
            <a:ext cx="3768725" cy="2355453"/>
          </a:xfrm>
          <a:prstGeom prst="rect">
            <a:avLst/>
          </a:prstGeom>
          <a:noFill/>
          <a:ln>
            <a:noFill/>
          </a:ln>
        </p:spPr>
      </p:pic>
      <p:sp>
        <p:nvSpPr>
          <p:cNvPr id="11" name="Hộp Văn bản 10"/>
          <p:cNvSpPr txBox="1"/>
          <p:nvPr/>
        </p:nvSpPr>
        <p:spPr>
          <a:xfrm>
            <a:off x="36357" y="732710"/>
            <a:ext cx="6138815" cy="369017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vi-VN" sz="2000" dirty="0">
                <a:solidFill>
                  <a:srgbClr val="0070C0"/>
                </a:solidFill>
              </a:rPr>
              <a:t>Thiếu kế theo dạng tab thân thiện</a:t>
            </a:r>
          </a:p>
          <a:p>
            <a:pPr marL="342900" indent="-342900">
              <a:lnSpc>
                <a:spcPct val="200000"/>
              </a:lnSpc>
              <a:buFont typeface="Wingdings" panose="05000000000000000000" pitchFamily="2" charset="2"/>
              <a:buChar char="ü"/>
            </a:pPr>
            <a:r>
              <a:rPr lang="vi-VN" sz="2000" dirty="0">
                <a:solidFill>
                  <a:srgbClr val="0070C0"/>
                </a:solidFill>
              </a:rPr>
              <a:t>Có 2 kiểu kích hoạt (Popup &amp; Page)</a:t>
            </a:r>
          </a:p>
          <a:p>
            <a:pPr marL="342900" indent="-342900">
              <a:lnSpc>
                <a:spcPct val="200000"/>
              </a:lnSpc>
              <a:buFont typeface="Wingdings" panose="05000000000000000000" pitchFamily="2" charset="2"/>
              <a:buChar char="ü"/>
            </a:pPr>
            <a:r>
              <a:rPr lang="vi-VN" sz="2000" dirty="0">
                <a:solidFill>
                  <a:srgbClr val="0070C0"/>
                </a:solidFill>
              </a:rPr>
              <a:t>Có 3 tab:</a:t>
            </a:r>
          </a:p>
          <a:p>
            <a:pPr>
              <a:lnSpc>
                <a:spcPct val="200000"/>
              </a:lnSpc>
            </a:pPr>
            <a:r>
              <a:rPr lang="vi-VN" sz="2000" dirty="0">
                <a:solidFill>
                  <a:srgbClr val="0070C0"/>
                </a:solidFill>
              </a:rPr>
              <a:t>          Sign in : Đăng nhập</a:t>
            </a:r>
          </a:p>
          <a:p>
            <a:pPr>
              <a:lnSpc>
                <a:spcPct val="200000"/>
              </a:lnSpc>
            </a:pPr>
            <a:r>
              <a:rPr lang="vi-VN" sz="2000" dirty="0">
                <a:solidFill>
                  <a:srgbClr val="0070C0"/>
                </a:solidFill>
              </a:rPr>
              <a:t>          Sign up: Đăng ký mới</a:t>
            </a:r>
          </a:p>
          <a:p>
            <a:pPr>
              <a:lnSpc>
                <a:spcPct val="200000"/>
              </a:lnSpc>
            </a:pPr>
            <a:r>
              <a:rPr lang="vi-VN" sz="2000" dirty="0">
                <a:solidFill>
                  <a:srgbClr val="0070C0"/>
                </a:solidFill>
              </a:rPr>
              <a:t>          Forgot Password: Lấy lại mật khẩu đã quên</a:t>
            </a:r>
          </a:p>
        </p:txBody>
      </p:sp>
      <p:sp>
        <p:nvSpPr>
          <p:cNvPr id="3" name="Hộp Văn bản 2"/>
          <p:cNvSpPr txBox="1"/>
          <p:nvPr/>
        </p:nvSpPr>
        <p:spPr>
          <a:xfrm>
            <a:off x="254647" y="81022"/>
            <a:ext cx="7094420" cy="461665"/>
          </a:xfrm>
          <a:prstGeom prst="rect">
            <a:avLst/>
          </a:prstGeom>
          <a:noFill/>
        </p:spPr>
        <p:txBody>
          <a:bodyPr wrap="square" rtlCol="0">
            <a:spAutoFit/>
          </a:bodyPr>
          <a:lstStyle/>
          <a:p>
            <a:r>
              <a:rPr lang="vi-VN" sz="2400" b="1" dirty="0">
                <a:solidFill>
                  <a:srgbClr val="0070C0"/>
                </a:solidFill>
              </a:rPr>
              <a:t>3.2.2 Tài khoản khách hàng</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Hình chữ nhật 1"/>
          <p:cNvSpPr/>
          <p:nvPr/>
        </p:nvSpPr>
        <p:spPr>
          <a:xfrm>
            <a:off x="2200829" y="3751237"/>
            <a:ext cx="3839513" cy="400110"/>
          </a:xfrm>
          <a:prstGeom prst="rect">
            <a:avLst/>
          </a:prstGeom>
        </p:spPr>
        <p:txBody>
          <a:bodyPr wrap="none">
            <a:spAutoFit/>
          </a:bodyPr>
          <a:lstStyle/>
          <a:p>
            <a:r>
              <a:rPr lang="vi-VN" sz="2000" b="1" dirty="0">
                <a:latin typeface="Times New Roman" panose="02020603050405020304" pitchFamily="18" charset="0"/>
                <a:ea typeface="Arial" panose="020B0604020202020204" pitchFamily="34" charset="0"/>
              </a:rPr>
              <a:t>Giao diện đăng nhập dạng popup</a:t>
            </a:r>
            <a:endParaRPr lang="vi-VN" sz="2000" dirty="0"/>
          </a:p>
        </p:txBody>
      </p:sp>
    </p:spTree>
    <p:extLst>
      <p:ext uri="{BB962C8B-B14F-4D97-AF65-F5344CB8AC3E}">
        <p14:creationId xmlns:p14="http://schemas.microsoft.com/office/powerpoint/2010/main" val="3249796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50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500"/>
                                        <p:tgtEl>
                                          <p:spTgt spid="2"/>
                                        </p:tgtEl>
                                      </p:cBhvr>
                                    </p:animEffect>
                                    <p:anim calcmode="lin" valueType="num">
                                      <p:cBhvr>
                                        <p:cTn id="28" dur="500"/>
                                        <p:tgtEl>
                                          <p:spTgt spid="2"/>
                                        </p:tgtEl>
                                        <p:attrNameLst>
                                          <p:attrName>ppt_x</p:attrName>
                                        </p:attrNameLst>
                                      </p:cBhvr>
                                      <p:tavLst>
                                        <p:tav tm="0">
                                          <p:val>
                                            <p:strVal val="ppt_x"/>
                                          </p:val>
                                        </p:tav>
                                        <p:tav tm="100000">
                                          <p:val>
                                            <p:strVal val="ppt_x"/>
                                          </p:val>
                                        </p:tav>
                                      </p:tavLst>
                                    </p:anim>
                                    <p:anim calcmode="lin" valueType="num">
                                      <p:cBhvr>
                                        <p:cTn id="29" dur="500"/>
                                        <p:tgtEl>
                                          <p:spTgt spid="2"/>
                                        </p:tgtEl>
                                        <p:attrNameLst>
                                          <p:attrName>ppt_y</p:attrName>
                                        </p:attrNameLst>
                                      </p:cBhvr>
                                      <p:tavLst>
                                        <p:tav tm="0">
                                          <p:val>
                                            <p:strVal val="ppt_y"/>
                                          </p:val>
                                        </p:tav>
                                        <p:tav tm="100000">
                                          <p:val>
                                            <p:strVal val="ppt_y-.1"/>
                                          </p:val>
                                        </p:tav>
                                      </p:tavLst>
                                    </p:anim>
                                    <p:set>
                                      <p:cBhvr>
                                        <p:cTn id="30" dur="1" fill="hold">
                                          <p:stCondLst>
                                            <p:cond delay="499"/>
                                          </p:stCondLst>
                                        </p:cTn>
                                        <p:tgtEl>
                                          <p:spTgt spid="2"/>
                                        </p:tgtEl>
                                        <p:attrNameLst>
                                          <p:attrName>style.visibility</p:attrName>
                                        </p:attrNameLst>
                                      </p:cBhvr>
                                      <p:to>
                                        <p:strVal val="hidden"/>
                                      </p:to>
                                    </p:set>
                                  </p:childTnLst>
                                </p:cTn>
                              </p:par>
                            </p:childTnLst>
                          </p:cTn>
                        </p:par>
                        <p:par>
                          <p:cTn id="31" fill="hold">
                            <p:stCondLst>
                              <p:cond delay="500"/>
                            </p:stCondLst>
                            <p:childTnLst>
                              <p:par>
                                <p:cTn id="32" presetID="22" presetClass="exit" presetSubtype="1" fill="hold" nodeType="afterEffect">
                                  <p:stCondLst>
                                    <p:cond delay="0"/>
                                  </p:stCondLst>
                                  <p:childTnLst>
                                    <p:animEffect transition="out" filter="wipe(up)">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par>
                                <p:cTn id="35" presetID="22" presetClass="entr" presetSubtype="1"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4.44444E-6 8.64198E-7 L 0.33889 0.00031 " pathEditMode="relative" rAng="0" ptsTypes="AA">
                                      <p:cBhvr>
                                        <p:cTn id="41" dur="1000" fill="hold"/>
                                        <p:tgtEl>
                                          <p:spTgt spid="9"/>
                                        </p:tgtEl>
                                        <p:attrNameLst>
                                          <p:attrName>ppt_x</p:attrName>
                                          <p:attrName>ppt_y</p:attrName>
                                        </p:attrNameLst>
                                      </p:cBhvr>
                                      <p:rCtr x="16944" y="0"/>
                                    </p:animMotion>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fade">
                                      <p:cBhvr>
                                        <p:cTn id="45" dur="250"/>
                                        <p:tgtEl>
                                          <p:spTgt spid="11">
                                            <p:txEl>
                                              <p:pRg st="0" end="0"/>
                                            </p:txEl>
                                          </p:spTgt>
                                        </p:tgtEl>
                                      </p:cBhvr>
                                    </p:animEffect>
                                    <p:anim calcmode="lin" valueType="num">
                                      <p:cBhvr>
                                        <p:cTn id="46"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7"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250"/>
                            </p:stCondLst>
                            <p:childTnLst>
                              <p:par>
                                <p:cTn id="49" presetID="42" presetClass="entr" presetSubtype="0" fill="hold" grpId="0" nodeType="after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fade">
                                      <p:cBhvr>
                                        <p:cTn id="51" dur="250"/>
                                        <p:tgtEl>
                                          <p:spTgt spid="11">
                                            <p:txEl>
                                              <p:pRg st="1" end="1"/>
                                            </p:txEl>
                                          </p:spTgt>
                                        </p:tgtEl>
                                      </p:cBhvr>
                                    </p:animEffect>
                                    <p:anim calcmode="lin" valueType="num">
                                      <p:cBhvr>
                                        <p:cTn id="52"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53" dur="2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250"/>
                                        <p:tgtEl>
                                          <p:spTgt spid="11">
                                            <p:txEl>
                                              <p:pRg st="2" end="2"/>
                                            </p:txEl>
                                          </p:spTgt>
                                        </p:tgtEl>
                                      </p:cBhvr>
                                    </p:animEffect>
                                    <p:anim calcmode="lin" valueType="num">
                                      <p:cBhvr>
                                        <p:cTn id="58"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9" dur="2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60" fill="hold">
                            <p:stCondLst>
                              <p:cond delay="1750"/>
                            </p:stCondLst>
                            <p:childTnLst>
                              <p:par>
                                <p:cTn id="61" presetID="42" presetClass="entr" presetSubtype="0" fill="hold" grpId="0" nodeType="after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animEffect transition="in" filter="fade">
                                      <p:cBhvr>
                                        <p:cTn id="63" dur="250"/>
                                        <p:tgtEl>
                                          <p:spTgt spid="11">
                                            <p:txEl>
                                              <p:pRg st="3" end="3"/>
                                            </p:txEl>
                                          </p:spTgt>
                                        </p:tgtEl>
                                      </p:cBhvr>
                                    </p:animEffect>
                                    <p:anim calcmode="lin" valueType="num">
                                      <p:cBhvr>
                                        <p:cTn id="64"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65" dur="2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1">
                                            <p:txEl>
                                              <p:pRg st="4" end="4"/>
                                            </p:txEl>
                                          </p:spTgt>
                                        </p:tgtEl>
                                        <p:attrNameLst>
                                          <p:attrName>style.visibility</p:attrName>
                                        </p:attrNameLst>
                                      </p:cBhvr>
                                      <p:to>
                                        <p:strVal val="visible"/>
                                      </p:to>
                                    </p:set>
                                    <p:animEffect transition="in" filter="fade">
                                      <p:cBhvr>
                                        <p:cTn id="69" dur="250"/>
                                        <p:tgtEl>
                                          <p:spTgt spid="11">
                                            <p:txEl>
                                              <p:pRg st="4" end="4"/>
                                            </p:txEl>
                                          </p:spTgt>
                                        </p:tgtEl>
                                      </p:cBhvr>
                                    </p:animEffect>
                                    <p:anim calcmode="lin" valueType="num">
                                      <p:cBhvr>
                                        <p:cTn id="70" dur="25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71" dur="25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72" fill="hold">
                            <p:stCondLst>
                              <p:cond delay="2250"/>
                            </p:stCondLst>
                            <p:childTnLst>
                              <p:par>
                                <p:cTn id="73" presetID="42" presetClass="entr" presetSubtype="0" fill="hold" grpId="0" nodeType="afterEffect">
                                  <p:stCondLst>
                                    <p:cond delay="0"/>
                                  </p:stCondLst>
                                  <p:childTnLst>
                                    <p:set>
                                      <p:cBhvr>
                                        <p:cTn id="74" dur="1" fill="hold">
                                          <p:stCondLst>
                                            <p:cond delay="0"/>
                                          </p:stCondLst>
                                        </p:cTn>
                                        <p:tgtEl>
                                          <p:spTgt spid="11">
                                            <p:txEl>
                                              <p:pRg st="5" end="5"/>
                                            </p:txEl>
                                          </p:spTgt>
                                        </p:tgtEl>
                                        <p:attrNameLst>
                                          <p:attrName>style.visibility</p:attrName>
                                        </p:attrNameLst>
                                      </p:cBhvr>
                                      <p:to>
                                        <p:strVal val="visible"/>
                                      </p:to>
                                    </p:set>
                                    <p:animEffect transition="in" filter="fade">
                                      <p:cBhvr>
                                        <p:cTn id="75" dur="250"/>
                                        <p:tgtEl>
                                          <p:spTgt spid="11">
                                            <p:txEl>
                                              <p:pRg st="5" end="5"/>
                                            </p:txEl>
                                          </p:spTgt>
                                        </p:tgtEl>
                                      </p:cBhvr>
                                    </p:animEffect>
                                    <p:anim calcmode="lin" valueType="num">
                                      <p:cBhvr>
                                        <p:cTn id="76" dur="25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77" dur="25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150472" y="81022"/>
            <a:ext cx="8259750" cy="461665"/>
          </a:xfrm>
          <a:prstGeom prst="rect">
            <a:avLst/>
          </a:prstGeom>
          <a:noFill/>
        </p:spPr>
        <p:txBody>
          <a:bodyPr wrap="square" rtlCol="0">
            <a:spAutoFit/>
          </a:bodyPr>
          <a:lstStyle/>
          <a:p>
            <a:r>
              <a:rPr lang="vi-VN" sz="2400" b="1" dirty="0">
                <a:solidFill>
                  <a:srgbClr val="0070C0"/>
                </a:solidFill>
              </a:rPr>
              <a:t>3.2.3 Danh sách sản phảm (Product)</a:t>
            </a:r>
          </a:p>
        </p:txBody>
      </p:sp>
      <p:cxnSp>
        <p:nvCxnSpPr>
          <p:cNvPr id="4" name="Đường nối Thẳng 3"/>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Hình ảnh 4"/>
          <p:cNvPicPr>
            <a:picLocks noChangeAspect="1"/>
          </p:cNvPicPr>
          <p:nvPr/>
        </p:nvPicPr>
        <p:blipFill>
          <a:blip r:embed="rId3"/>
          <a:srcRect/>
          <a:stretch/>
        </p:blipFill>
        <p:spPr>
          <a:xfrm>
            <a:off x="4835047" y="679096"/>
            <a:ext cx="4070937" cy="2544337"/>
          </a:xfrm>
          <a:prstGeom prst="rect">
            <a:avLst/>
          </a:prstGeom>
        </p:spPr>
      </p:pic>
      <p:sp>
        <p:nvSpPr>
          <p:cNvPr id="6" name="Hộp Văn bản 5"/>
          <p:cNvSpPr txBox="1"/>
          <p:nvPr/>
        </p:nvSpPr>
        <p:spPr>
          <a:xfrm>
            <a:off x="357071" y="835490"/>
            <a:ext cx="4765279" cy="18819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Menu bên trái</a:t>
            </a:r>
            <a:r>
              <a:rPr lang="vi-VN" sz="2000" dirty="0"/>
              <a:t>:</a:t>
            </a:r>
          </a:p>
          <a:p>
            <a:pPr>
              <a:lnSpc>
                <a:spcPct val="150000"/>
              </a:lnSpc>
            </a:pPr>
            <a:r>
              <a:rPr lang="vi-VN" sz="2000" dirty="0"/>
              <a:t>Danh sách cách danh mục sản phẩm</a:t>
            </a:r>
          </a:p>
          <a:p>
            <a:pPr>
              <a:lnSpc>
                <a:spcPct val="150000"/>
              </a:lnSpc>
            </a:pPr>
            <a:r>
              <a:rPr lang="vi-VN" sz="2000" dirty="0"/>
              <a:t>Các danh mục con nằm trong menu của danh mục cha</a:t>
            </a:r>
          </a:p>
        </p:txBody>
      </p:sp>
      <p:sp>
        <p:nvSpPr>
          <p:cNvPr id="7" name="Hộp Văn bản 6"/>
          <p:cNvSpPr txBox="1"/>
          <p:nvPr/>
        </p:nvSpPr>
        <p:spPr>
          <a:xfrm>
            <a:off x="344545" y="2830890"/>
            <a:ext cx="8345347" cy="18819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Danh sách sản phẩm tương ứng bên phải:</a:t>
            </a:r>
          </a:p>
          <a:p>
            <a:pPr>
              <a:lnSpc>
                <a:spcPct val="150000"/>
              </a:lnSpc>
            </a:pPr>
            <a:r>
              <a:rPr lang="vi-VN" sz="2000" u="sng" dirty="0"/>
              <a:t>Tiêu đề danh mục:</a:t>
            </a:r>
            <a:r>
              <a:rPr lang="vi-VN" sz="2000" dirty="0"/>
              <a:t> các thẻ sản phẩm kèm ảnh, giá, thông tin và các nút tương tác với người dùng</a:t>
            </a:r>
          </a:p>
          <a:p>
            <a:pPr>
              <a:lnSpc>
                <a:spcPct val="150000"/>
              </a:lnSpc>
            </a:pPr>
            <a:endParaRPr lang="vi-VN" sz="2000" dirty="0"/>
          </a:p>
        </p:txBody>
      </p:sp>
    </p:spTree>
    <p:extLst>
      <p:ext uri="{BB962C8B-B14F-4D97-AF65-F5344CB8AC3E}">
        <p14:creationId xmlns:p14="http://schemas.microsoft.com/office/powerpoint/2010/main" val="12945954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 presetClass="entr" presetSubtype="9"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1AC455-2F0C-4D78-AB2C-00F8A0219CAC}"/>
              </a:ext>
            </a:extLst>
          </p:cNvPr>
          <p:cNvSpPr txBox="1">
            <a:spLocks/>
          </p:cNvSpPr>
          <p:nvPr/>
        </p:nvSpPr>
        <p:spPr>
          <a:xfrm>
            <a:off x="0" y="203527"/>
            <a:ext cx="9144000" cy="49019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vi-VN" sz="3200" dirty="0"/>
              <a:t>THÀNH VIÊN NHÓM</a:t>
            </a:r>
          </a:p>
        </p:txBody>
      </p:sp>
      <p:pic>
        <p:nvPicPr>
          <p:cNvPr id="5" name="Picture 4">
            <a:extLst>
              <a:ext uri="{FF2B5EF4-FFF2-40B4-BE49-F238E27FC236}">
                <a16:creationId xmlns:a16="http://schemas.microsoft.com/office/drawing/2014/main" id="{50450FE1-E3C8-4857-8813-6A8F1DA6E907}"/>
              </a:ext>
            </a:extLst>
          </p:cNvPr>
          <p:cNvPicPr>
            <a:picLocks noChangeAspect="1"/>
          </p:cNvPicPr>
          <p:nvPr/>
        </p:nvPicPr>
        <p:blipFill>
          <a:blip r:embed="rId3"/>
          <a:stretch>
            <a:fillRect/>
          </a:stretch>
        </p:blipFill>
        <p:spPr>
          <a:xfrm>
            <a:off x="311840" y="1186348"/>
            <a:ext cx="2067976" cy="3223610"/>
          </a:xfrm>
          <a:prstGeom prst="rect">
            <a:avLst/>
          </a:prstGeom>
        </p:spPr>
      </p:pic>
      <p:pic>
        <p:nvPicPr>
          <p:cNvPr id="7" name="Picture 6">
            <a:extLst>
              <a:ext uri="{FF2B5EF4-FFF2-40B4-BE49-F238E27FC236}">
                <a16:creationId xmlns:a16="http://schemas.microsoft.com/office/drawing/2014/main" id="{9D690B19-9175-40CC-8C97-0F3469E682B1}"/>
              </a:ext>
            </a:extLst>
          </p:cNvPr>
          <p:cNvPicPr>
            <a:picLocks noChangeAspect="1"/>
          </p:cNvPicPr>
          <p:nvPr/>
        </p:nvPicPr>
        <p:blipFill>
          <a:blip r:embed="rId4"/>
          <a:stretch>
            <a:fillRect/>
          </a:stretch>
        </p:blipFill>
        <p:spPr>
          <a:xfrm>
            <a:off x="2483805" y="1359967"/>
            <a:ext cx="2061894" cy="3223610"/>
          </a:xfrm>
          <a:prstGeom prst="rect">
            <a:avLst/>
          </a:prstGeom>
        </p:spPr>
      </p:pic>
      <p:pic>
        <p:nvPicPr>
          <p:cNvPr id="9" name="Picture 8">
            <a:extLst>
              <a:ext uri="{FF2B5EF4-FFF2-40B4-BE49-F238E27FC236}">
                <a16:creationId xmlns:a16="http://schemas.microsoft.com/office/drawing/2014/main" id="{F30B3232-FFD8-45DA-AB4D-4DE6C77D07F6}"/>
              </a:ext>
            </a:extLst>
          </p:cNvPr>
          <p:cNvPicPr>
            <a:picLocks noChangeAspect="1"/>
          </p:cNvPicPr>
          <p:nvPr/>
        </p:nvPicPr>
        <p:blipFill>
          <a:blip r:embed="rId5"/>
          <a:stretch>
            <a:fillRect/>
          </a:stretch>
        </p:blipFill>
        <p:spPr>
          <a:xfrm>
            <a:off x="4637484" y="1359967"/>
            <a:ext cx="2061894" cy="3223610"/>
          </a:xfrm>
          <a:prstGeom prst="rect">
            <a:avLst/>
          </a:prstGeom>
        </p:spPr>
      </p:pic>
      <p:pic>
        <p:nvPicPr>
          <p:cNvPr id="11" name="Picture 10">
            <a:extLst>
              <a:ext uri="{FF2B5EF4-FFF2-40B4-BE49-F238E27FC236}">
                <a16:creationId xmlns:a16="http://schemas.microsoft.com/office/drawing/2014/main" id="{77AE9BF4-91BB-4043-BE48-20EBF6A0020E}"/>
              </a:ext>
            </a:extLst>
          </p:cNvPr>
          <p:cNvPicPr>
            <a:picLocks noChangeAspect="1"/>
          </p:cNvPicPr>
          <p:nvPr/>
        </p:nvPicPr>
        <p:blipFill>
          <a:blip r:embed="rId6"/>
          <a:stretch>
            <a:fillRect/>
          </a:stretch>
        </p:blipFill>
        <p:spPr>
          <a:xfrm>
            <a:off x="6801945" y="1186348"/>
            <a:ext cx="2058011" cy="3223610"/>
          </a:xfrm>
          <a:prstGeom prst="rect">
            <a:avLst/>
          </a:prstGeom>
        </p:spPr>
      </p:pic>
      <p:cxnSp>
        <p:nvCxnSpPr>
          <p:cNvPr id="12" name="Đường nối Thẳng 3">
            <a:extLst>
              <a:ext uri="{FF2B5EF4-FFF2-40B4-BE49-F238E27FC236}">
                <a16:creationId xmlns:a16="http://schemas.microsoft.com/office/drawing/2014/main" id="{E9620576-E7C3-48AA-BB7F-A07608237B93}"/>
              </a:ext>
            </a:extLst>
          </p:cNvPr>
          <p:cNvCxnSpPr>
            <a:cxnSpLocks/>
          </p:cNvCxnSpPr>
          <p:nvPr/>
        </p:nvCxnSpPr>
        <p:spPr>
          <a:xfrm>
            <a:off x="1319514" y="762008"/>
            <a:ext cx="63776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 calcmode="lin" valueType="num">
                                      <p:cBhvr>
                                        <p:cTn id="7"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3"/>
                                        </p:tgtEl>
                                      </p:cBhvr>
                                    </p:animEffect>
                                  </p:childTnLst>
                                </p:cTn>
                              </p:par>
                            </p:childTnLst>
                          </p:cTn>
                        </p:par>
                        <p:par>
                          <p:cTn id="15" fill="hold">
                            <p:stCondLst>
                              <p:cond delay="500"/>
                            </p:stCondLst>
                            <p:childTnLst>
                              <p:par>
                                <p:cTn id="16" presetID="15" presetClass="emph" presetSubtype="0" grpId="1" nodeType="afterEffect">
                                  <p:stCondLst>
                                    <p:cond delay="0"/>
                                  </p:stCondLst>
                                  <p:iterate type="lt">
                                    <p:tmAbs val="25"/>
                                  </p:iterate>
                                  <p:childTnLst>
                                    <p:set>
                                      <p:cBhvr override="childStyle">
                                        <p:cTn id="17" dur="indefinite"/>
                                        <p:tgtEl>
                                          <p:spTgt spid="3"/>
                                        </p:tgtEl>
                                        <p:attrNameLst>
                                          <p:attrName>style.fontWeight</p:attrName>
                                        </p:attrNameLst>
                                      </p:cBhvr>
                                      <p:to>
                                        <p:strVal val="bold"/>
                                      </p:to>
                                    </p:set>
                                  </p:childTnLst>
                                </p:cTn>
                              </p:par>
                              <p:par>
                                <p:cTn id="18" presetID="22" presetClass="entr" presetSubtype="8" fill="hold" nodeType="with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700"/>
                                        <p:tgtEl>
                                          <p:spTgt spid="12"/>
                                        </p:tgtEl>
                                      </p:cBhvr>
                                    </p:animEffect>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7"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7"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7"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3.2.4 Danh sách chi nhánh cửa hàng (Store)</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Hình ảnh 4">
            <a:extLst>
              <a:ext uri="{FF2B5EF4-FFF2-40B4-BE49-F238E27FC236}">
                <a16:creationId xmlns:a16="http://schemas.microsoft.com/office/drawing/2014/main" id="{A42E1499-65F1-44A0-BDC3-BC8932A74EC4}"/>
              </a:ext>
            </a:extLst>
          </p:cNvPr>
          <p:cNvPicPr/>
          <p:nvPr/>
        </p:nvPicPr>
        <p:blipFill>
          <a:blip r:embed="rId3"/>
          <a:srcRect/>
          <a:stretch/>
        </p:blipFill>
        <p:spPr bwMode="auto">
          <a:xfrm>
            <a:off x="2514385" y="1223187"/>
            <a:ext cx="4315401" cy="2697126"/>
          </a:xfrm>
          <a:prstGeom prst="rect">
            <a:avLst/>
          </a:prstGeom>
          <a:noFill/>
          <a:ln>
            <a:solidFill>
              <a:schemeClr val="accent1">
                <a:lumMod val="20000"/>
                <a:lumOff val="80000"/>
              </a:schemeClr>
            </a:solidFill>
          </a:ln>
        </p:spPr>
      </p:pic>
      <p:sp>
        <p:nvSpPr>
          <p:cNvPr id="2" name="Hộp Văn bản 1">
            <a:extLst>
              <a:ext uri="{FF2B5EF4-FFF2-40B4-BE49-F238E27FC236}">
                <a16:creationId xmlns:a16="http://schemas.microsoft.com/office/drawing/2014/main" id="{25038517-100A-43ED-8605-AA3FE2184D20}"/>
              </a:ext>
            </a:extLst>
          </p:cNvPr>
          <p:cNvSpPr txBox="1"/>
          <p:nvPr/>
        </p:nvSpPr>
        <p:spPr>
          <a:xfrm>
            <a:off x="254646" y="782675"/>
            <a:ext cx="5342014" cy="3675943"/>
          </a:xfrm>
          <a:prstGeom prst="rect">
            <a:avLst/>
          </a:prstGeom>
          <a:noFill/>
        </p:spPr>
        <p:txBody>
          <a:bodyPr wrap="square" rtlCol="0">
            <a:spAutoFit/>
          </a:bodyPr>
          <a:lstStyle/>
          <a:p>
            <a:pPr>
              <a:lnSpc>
                <a:spcPct val="150000"/>
              </a:lnSpc>
            </a:pPr>
            <a:r>
              <a:rPr lang="vi-VN" sz="2500" b="1" dirty="0"/>
              <a:t>Giao diện:</a:t>
            </a:r>
          </a:p>
          <a:p>
            <a:pPr marL="457200" indent="-457200">
              <a:lnSpc>
                <a:spcPct val="200000"/>
              </a:lnSpc>
              <a:buFont typeface="Arial" panose="020B0604020202020204" pitchFamily="34" charset="0"/>
              <a:buChar char="•"/>
            </a:pPr>
            <a:r>
              <a:rPr lang="vi-VN" sz="2500" dirty="0"/>
              <a:t>Mỗi cửa hàng là 1 thẻ</a:t>
            </a:r>
          </a:p>
          <a:p>
            <a:pPr marL="457200" indent="-457200">
              <a:lnSpc>
                <a:spcPct val="150000"/>
              </a:lnSpc>
              <a:buFont typeface="Arial" panose="020B0604020202020204" pitchFamily="34" charset="0"/>
              <a:buChar char="•"/>
            </a:pPr>
            <a:r>
              <a:rPr lang="vi-VN" sz="2500" dirty="0"/>
              <a:t>Bên trái là ảnh được</a:t>
            </a:r>
          </a:p>
          <a:p>
            <a:pPr>
              <a:lnSpc>
                <a:spcPct val="150000"/>
              </a:lnSpc>
            </a:pPr>
            <a:r>
              <a:rPr lang="vi-VN" sz="2500" dirty="0"/>
              <a:t>     hiện thị lớn</a:t>
            </a:r>
          </a:p>
          <a:p>
            <a:pPr marL="457200" indent="-457200">
              <a:lnSpc>
                <a:spcPct val="150000"/>
              </a:lnSpc>
              <a:buFont typeface="Arial" panose="020B0604020202020204" pitchFamily="34" charset="0"/>
              <a:buChar char="•"/>
            </a:pPr>
            <a:r>
              <a:rPr lang="vi-VN" sz="2500" dirty="0"/>
              <a:t>Bên phải là tên chi nhánh cùng thông tin mô tả và địa chỉ liên lạc</a:t>
            </a:r>
          </a:p>
        </p:txBody>
      </p:sp>
    </p:spTree>
    <p:extLst>
      <p:ext uri="{BB962C8B-B14F-4D97-AF65-F5344CB8AC3E}">
        <p14:creationId xmlns:p14="http://schemas.microsoft.com/office/powerpoint/2010/main" val="2863954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anim calcmode="lin" valueType="num">
                                      <p:cBhvr>
                                        <p:cTn id="11" dur="750" fill="hold"/>
                                        <p:tgtEl>
                                          <p:spTgt spid="3"/>
                                        </p:tgtEl>
                                        <p:attrNameLst>
                                          <p:attrName>ppt_x</p:attrName>
                                        </p:attrNameLst>
                                      </p:cBhvr>
                                      <p:tavLst>
                                        <p:tav tm="0">
                                          <p:val>
                                            <p:strVal val="#ppt_x"/>
                                          </p:val>
                                        </p:tav>
                                        <p:tav tm="100000">
                                          <p:val>
                                            <p:strVal val="#ppt_x"/>
                                          </p:val>
                                        </p:tav>
                                      </p:tavLst>
                                    </p:anim>
                                    <p:anim calcmode="lin" valueType="num">
                                      <p:cBhvr>
                                        <p:cTn id="12" dur="675" decel="100000" fill="hold"/>
                                        <p:tgtEl>
                                          <p:spTgt spid="3"/>
                                        </p:tgtEl>
                                        <p:attrNameLst>
                                          <p:attrName>ppt_y</p:attrName>
                                        </p:attrNameLst>
                                      </p:cBhvr>
                                      <p:tavLst>
                                        <p:tav tm="0">
                                          <p:val>
                                            <p:strVal val="#ppt_y+1"/>
                                          </p:val>
                                        </p:tav>
                                        <p:tav tm="100000">
                                          <p:val>
                                            <p:strVal val="#ppt_y-.03"/>
                                          </p:val>
                                        </p:tav>
                                      </p:tavLst>
                                    </p:anim>
                                    <p:anim calcmode="lin" valueType="num">
                                      <p:cBhvr>
                                        <p:cTn id="13"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52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childTnLst>
                          </p:cTn>
                        </p:par>
                        <p:par>
                          <p:cTn id="23" fill="hold">
                            <p:stCondLst>
                              <p:cond delay="500"/>
                            </p:stCondLst>
                            <p:childTnLst>
                              <p:par>
                                <p:cTn id="24" presetID="32" presetClass="emph" presetSubtype="0" fill="hold" nodeType="afterEffect">
                                  <p:stCondLst>
                                    <p:cond delay="250"/>
                                  </p:stCondLst>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37" presetClass="path" presetSubtype="0" accel="50000" decel="50000" fill="hold" nodeType="clickEffect">
                                  <p:stCondLst>
                                    <p:cond delay="0"/>
                                  </p:stCondLst>
                                  <p:childTnLst>
                                    <p:animMotion origin="layout" path="M -0.00052 0 L 0.06909 0.01698 C 0.0835 0.02099 0.10278 0.01821 0.12326 0.00679 C 0.14566 -0.00525 0.16215 -0.02253 0.17326 -0.03951 L 0.22517 -0.1216 " pathEditMode="relative" rAng="20580000" ptsTypes="AAAAA">
                                      <p:cBhvr>
                                        <p:cTn id="33" dur="750" fill="hold"/>
                                        <p:tgtEl>
                                          <p:spTgt spid="5"/>
                                        </p:tgtEl>
                                        <p:attrNameLst>
                                          <p:attrName>ppt_x</p:attrName>
                                          <p:attrName>ppt_y</p:attrName>
                                        </p:attrNameLst>
                                      </p:cBhvr>
                                      <p:rCtr x="11858" y="-2747"/>
                                    </p:animMotion>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250"/>
                                        <p:tgtEl>
                                          <p:spTgt spid="2">
                                            <p:txEl>
                                              <p:pRg st="0" end="0"/>
                                            </p:txEl>
                                          </p:spTgt>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2">
                                            <p:txEl>
                                              <p:pRg st="1" end="1"/>
                                            </p:txEl>
                                          </p:spTgt>
                                        </p:tgtEl>
                                        <p:attrNameLst>
                                          <p:attrName>style.visibility</p:attrName>
                                        </p:attrNameLst>
                                      </p:cBhvr>
                                      <p:to>
                                        <p:strVal val="visible"/>
                                      </p:to>
                                    </p:set>
                                    <p:animEffect transition="in" filter="wipe(left)">
                                      <p:cBhvr>
                                        <p:cTn id="41" dur="250"/>
                                        <p:tgtEl>
                                          <p:spTgt spid="2">
                                            <p:txEl>
                                              <p:pRg st="1" end="1"/>
                                            </p:txEl>
                                          </p:spTgt>
                                        </p:tgtEl>
                                      </p:cBhvr>
                                    </p:animEffect>
                                  </p:childTnLst>
                                </p:cTn>
                              </p:par>
                            </p:childTnLst>
                          </p:cTn>
                        </p:par>
                        <p:par>
                          <p:cTn id="42" fill="hold">
                            <p:stCondLst>
                              <p:cond delay="1250"/>
                            </p:stCondLst>
                            <p:childTnLst>
                              <p:par>
                                <p:cTn id="43" presetID="22" presetClass="entr" presetSubtype="8" fill="hold" grpId="0" nodeType="after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animEffect transition="in" filter="wipe(left)">
                                      <p:cBhvr>
                                        <p:cTn id="45" dur="250"/>
                                        <p:tgtEl>
                                          <p:spTgt spid="2">
                                            <p:txEl>
                                              <p:pRg st="2" end="2"/>
                                            </p:txEl>
                                          </p:spTgt>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animEffect transition="in" filter="wipe(left)">
                                      <p:cBhvr>
                                        <p:cTn id="49" dur="250"/>
                                        <p:tgtEl>
                                          <p:spTgt spid="2">
                                            <p:txEl>
                                              <p:pRg st="3" end="3"/>
                                            </p:txEl>
                                          </p:spTgt>
                                        </p:tgtEl>
                                      </p:cBhvr>
                                    </p:animEffect>
                                  </p:childTnLst>
                                </p:cTn>
                              </p:par>
                            </p:childTnLst>
                          </p:cTn>
                        </p:par>
                        <p:par>
                          <p:cTn id="50" fill="hold">
                            <p:stCondLst>
                              <p:cond delay="1750"/>
                            </p:stCondLst>
                            <p:childTnLst>
                              <p:par>
                                <p:cTn id="51" presetID="22" presetClass="entr" presetSubtype="8" fill="hold" grpId="0" nodeType="after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wipe(left)">
                                      <p:cBhvr>
                                        <p:cTn id="53" dur="25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3.2.5 Chi tiết sản phẩm (Product-Detail)</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F81F81A4-9D4F-4A1E-B814-FFA588221CCA}"/>
              </a:ext>
            </a:extLst>
          </p:cNvPr>
          <p:cNvPicPr>
            <a:picLocks noChangeAspect="1"/>
          </p:cNvPicPr>
          <p:nvPr/>
        </p:nvPicPr>
        <p:blipFill rotWithShape="1">
          <a:blip r:embed="rId3"/>
          <a:srcRect b="48271"/>
          <a:stretch/>
        </p:blipFill>
        <p:spPr>
          <a:xfrm>
            <a:off x="3365564" y="672736"/>
            <a:ext cx="2409843" cy="4130154"/>
          </a:xfrm>
          <a:prstGeom prst="rect">
            <a:avLst/>
          </a:prstGeom>
          <a:ln>
            <a:solidFill>
              <a:schemeClr val="accent3">
                <a:lumMod val="40000"/>
                <a:lumOff val="60000"/>
              </a:schemeClr>
            </a:solidFill>
          </a:ln>
        </p:spPr>
      </p:pic>
      <p:pic>
        <p:nvPicPr>
          <p:cNvPr id="6" name="Hình ảnh 6">
            <a:extLst>
              <a:ext uri="{FF2B5EF4-FFF2-40B4-BE49-F238E27FC236}">
                <a16:creationId xmlns:a16="http://schemas.microsoft.com/office/drawing/2014/main" id="{9F1F9A98-82EB-46E2-8A1B-4AAD4758D19D}"/>
              </a:ext>
            </a:extLst>
          </p:cNvPr>
          <p:cNvPicPr>
            <a:picLocks noChangeAspect="1"/>
          </p:cNvPicPr>
          <p:nvPr/>
        </p:nvPicPr>
        <p:blipFill rotWithShape="1">
          <a:blip r:embed="rId3"/>
          <a:srcRect t="51729"/>
          <a:stretch/>
        </p:blipFill>
        <p:spPr>
          <a:xfrm>
            <a:off x="5947775" y="672726"/>
            <a:ext cx="2582443" cy="4130164"/>
          </a:xfrm>
          <a:prstGeom prst="rect">
            <a:avLst/>
          </a:prstGeom>
          <a:ln>
            <a:solidFill>
              <a:schemeClr val="accent3">
                <a:lumMod val="40000"/>
                <a:lumOff val="60000"/>
              </a:schemeClr>
            </a:solidFill>
          </a:ln>
        </p:spPr>
      </p:pic>
      <p:sp>
        <p:nvSpPr>
          <p:cNvPr id="11" name="Hộp Văn bản 10"/>
          <p:cNvSpPr txBox="1"/>
          <p:nvPr/>
        </p:nvSpPr>
        <p:spPr>
          <a:xfrm>
            <a:off x="-50800" y="1100746"/>
            <a:ext cx="5486400" cy="3074624"/>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vi-VN" sz="2000" dirty="0">
                <a:solidFill>
                  <a:srgbClr val="0070C0"/>
                </a:solidFill>
              </a:rPr>
              <a:t>Thiết kế như hình bên</a:t>
            </a:r>
          </a:p>
          <a:p>
            <a:pPr marL="342900" indent="-342900">
              <a:lnSpc>
                <a:spcPct val="200000"/>
              </a:lnSpc>
              <a:buFont typeface="Wingdings" panose="05000000000000000000" pitchFamily="2" charset="2"/>
              <a:buChar char="ü"/>
            </a:pPr>
            <a:r>
              <a:rPr lang="vi-VN" sz="2000" dirty="0">
                <a:solidFill>
                  <a:srgbClr val="0070C0"/>
                </a:solidFill>
              </a:rPr>
              <a:t>Hiện thị slide ảnh, thông tin sản phẩm</a:t>
            </a:r>
          </a:p>
          <a:p>
            <a:pPr marL="342900" indent="-342900">
              <a:lnSpc>
                <a:spcPct val="200000"/>
              </a:lnSpc>
              <a:buFont typeface="Wingdings" panose="05000000000000000000" pitchFamily="2" charset="2"/>
              <a:buChar char="ü"/>
            </a:pPr>
            <a:r>
              <a:rPr lang="vi-VN" sz="2000" dirty="0">
                <a:solidFill>
                  <a:srgbClr val="0070C0"/>
                </a:solidFill>
              </a:rPr>
              <a:t>Chi tiết cấu hình kỹ thuật sản phẩm</a:t>
            </a:r>
          </a:p>
          <a:p>
            <a:pPr marL="342900" indent="-342900">
              <a:lnSpc>
                <a:spcPct val="200000"/>
              </a:lnSpc>
              <a:buFont typeface="Wingdings" panose="05000000000000000000" pitchFamily="2" charset="2"/>
              <a:buChar char="ü"/>
            </a:pPr>
            <a:r>
              <a:rPr lang="vi-VN" sz="2000" dirty="0">
                <a:solidFill>
                  <a:srgbClr val="0070C0"/>
                </a:solidFill>
              </a:rPr>
              <a:t>Đánh giá của khách hàng về sản phẩm</a:t>
            </a:r>
          </a:p>
          <a:p>
            <a:pPr marL="342900" indent="-342900">
              <a:lnSpc>
                <a:spcPct val="200000"/>
              </a:lnSpc>
              <a:buFont typeface="Wingdings" panose="05000000000000000000" pitchFamily="2" charset="2"/>
              <a:buChar char="ü"/>
            </a:pPr>
            <a:r>
              <a:rPr lang="vi-VN" sz="2000" dirty="0">
                <a:solidFill>
                  <a:srgbClr val="0070C0"/>
                </a:solidFill>
              </a:rPr>
              <a:t>Các sản phẩm liên quan</a:t>
            </a:r>
          </a:p>
        </p:txBody>
      </p:sp>
    </p:spTree>
    <p:extLst>
      <p:ext uri="{BB962C8B-B14F-4D97-AF65-F5344CB8AC3E}">
        <p14:creationId xmlns:p14="http://schemas.microsoft.com/office/powerpoint/2010/main" val="1274483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00694 1.23457E-6 L 0.28941 1.23457E-6 " pathEditMode="relative" rAng="0" ptsTypes="AA">
                                      <p:cBhvr>
                                        <p:cTn id="17" dur="1000" fill="hold"/>
                                        <p:tgtEl>
                                          <p:spTgt spid="7"/>
                                        </p:tgtEl>
                                        <p:attrNameLst>
                                          <p:attrName>ppt_x</p:attrName>
                                          <p:attrName>ppt_y</p:attrName>
                                        </p:attrNameLst>
                                      </p:cBhvr>
                                      <p:rCtr x="14115" y="0"/>
                                    </p:animMotion>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250"/>
                                        <p:tgtEl>
                                          <p:spTgt spid="11">
                                            <p:txEl>
                                              <p:pRg st="0" end="0"/>
                                            </p:txEl>
                                          </p:spTgt>
                                        </p:tgtEl>
                                      </p:cBhvr>
                                    </p:animEffect>
                                    <p:anim calcmode="lin" valueType="num">
                                      <p:cBhvr>
                                        <p:cTn id="22"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2" presetClass="entr" presetSubtype="0" fill="hold" grpId="0" nodeType="after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250"/>
                                        <p:tgtEl>
                                          <p:spTgt spid="11">
                                            <p:txEl>
                                              <p:pRg st="1" end="1"/>
                                            </p:txEl>
                                          </p:spTgt>
                                        </p:tgtEl>
                                      </p:cBhvr>
                                    </p:animEffect>
                                    <p:anim calcmode="lin" valueType="num">
                                      <p:cBhvr>
                                        <p:cTn id="28"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9" dur="2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xEl>
                                              <p:pRg st="2" end="2"/>
                                            </p:txEl>
                                          </p:spTgt>
                                        </p:tgtEl>
                                        <p:attrNameLst>
                                          <p:attrName>style.visibility</p:attrName>
                                        </p:attrNameLst>
                                      </p:cBhvr>
                                      <p:to>
                                        <p:strVal val="visible"/>
                                      </p:to>
                                    </p:set>
                                    <p:animEffect transition="in" filter="fade">
                                      <p:cBhvr>
                                        <p:cTn id="34" dur="250"/>
                                        <p:tgtEl>
                                          <p:spTgt spid="11">
                                            <p:txEl>
                                              <p:pRg st="2" end="2"/>
                                            </p:txEl>
                                          </p:spTgt>
                                        </p:tgtEl>
                                      </p:cBhvr>
                                    </p:animEffect>
                                    <p:anim calcmode="lin" valueType="num">
                                      <p:cBhvr>
                                        <p:cTn id="35"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6" dur="2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fade">
                                      <p:cBhvr>
                                        <p:cTn id="41" dur="250"/>
                                        <p:tgtEl>
                                          <p:spTgt spid="11">
                                            <p:txEl>
                                              <p:pRg st="3" end="3"/>
                                            </p:txEl>
                                          </p:spTgt>
                                        </p:tgtEl>
                                      </p:cBhvr>
                                    </p:animEffect>
                                    <p:anim calcmode="lin" valueType="num">
                                      <p:cBhvr>
                                        <p:cTn id="42"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43" dur="2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Effect transition="in" filter="fade">
                                      <p:cBhvr>
                                        <p:cTn id="48" dur="250"/>
                                        <p:tgtEl>
                                          <p:spTgt spid="11">
                                            <p:txEl>
                                              <p:pRg st="4" end="4"/>
                                            </p:txEl>
                                          </p:spTgt>
                                        </p:tgtEl>
                                      </p:cBhvr>
                                    </p:animEffect>
                                    <p:anim calcmode="lin" valueType="num">
                                      <p:cBhvr>
                                        <p:cTn id="49" dur="25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50" dur="25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xit" presetSubtype="10" fill="hold" nodeType="clickEffect">
                                  <p:stCondLst>
                                    <p:cond delay="0"/>
                                  </p:stCondLst>
                                  <p:childTnLst>
                                    <p:anim calcmode="lin" valueType="num">
                                      <p:cBhvr>
                                        <p:cTn id="54" dur="250"/>
                                        <p:tgtEl>
                                          <p:spTgt spid="7"/>
                                        </p:tgtEl>
                                        <p:attrNameLst>
                                          <p:attrName>ppt_w</p:attrName>
                                        </p:attrNameLst>
                                      </p:cBhvr>
                                      <p:tavLst>
                                        <p:tav tm="0">
                                          <p:val>
                                            <p:strVal val="ppt_w"/>
                                          </p:val>
                                        </p:tav>
                                        <p:tav tm="100000">
                                          <p:val>
                                            <p:fltVal val="0"/>
                                          </p:val>
                                        </p:tav>
                                      </p:tavLst>
                                    </p:anim>
                                    <p:anim calcmode="lin" valueType="num">
                                      <p:cBhvr>
                                        <p:cTn id="55" dur="250"/>
                                        <p:tgtEl>
                                          <p:spTgt spid="7"/>
                                        </p:tgtEl>
                                        <p:attrNameLst>
                                          <p:attrName>ppt_h</p:attrName>
                                        </p:attrNameLst>
                                      </p:cBhvr>
                                      <p:tavLst>
                                        <p:tav tm="0">
                                          <p:val>
                                            <p:strVal val="ppt_h"/>
                                          </p:val>
                                        </p:tav>
                                        <p:tav tm="100000">
                                          <p:val>
                                            <p:strVal val="ppt_h"/>
                                          </p:val>
                                        </p:tav>
                                      </p:tavLst>
                                    </p:anim>
                                    <p:set>
                                      <p:cBhvr>
                                        <p:cTn id="56" dur="1" fill="hold">
                                          <p:stCondLst>
                                            <p:cond delay="249"/>
                                          </p:stCondLst>
                                        </p:cTn>
                                        <p:tgtEl>
                                          <p:spTgt spid="7"/>
                                        </p:tgtEl>
                                        <p:attrNameLst>
                                          <p:attrName>style.visibility</p:attrName>
                                        </p:attrNameLst>
                                      </p:cBhvr>
                                      <p:to>
                                        <p:strVal val="hidden"/>
                                      </p:to>
                                    </p:set>
                                  </p:childTnLst>
                                </p:cTn>
                              </p:par>
                            </p:childTnLst>
                          </p:cTn>
                        </p:par>
                        <p:par>
                          <p:cTn id="57" fill="hold">
                            <p:stCondLst>
                              <p:cond delay="250"/>
                            </p:stCondLst>
                            <p:childTnLst>
                              <p:par>
                                <p:cTn id="58" presetID="17" presetClass="entr" presetSubtype="1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250" fill="hold"/>
                                        <p:tgtEl>
                                          <p:spTgt spid="6"/>
                                        </p:tgtEl>
                                        <p:attrNameLst>
                                          <p:attrName>ppt_w</p:attrName>
                                        </p:attrNameLst>
                                      </p:cBhvr>
                                      <p:tavLst>
                                        <p:tav tm="0">
                                          <p:val>
                                            <p:fltVal val="0"/>
                                          </p:val>
                                        </p:tav>
                                        <p:tav tm="100000">
                                          <p:val>
                                            <p:strVal val="#ppt_w"/>
                                          </p:val>
                                        </p:tav>
                                      </p:tavLst>
                                    </p:anim>
                                    <p:anim calcmode="lin" valueType="num">
                                      <p:cBhvr>
                                        <p:cTn id="61" dur="25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3.2.6 Trang hỗ trợ khách hàng (Suport)</a:t>
            </a:r>
          </a:p>
        </p:txBody>
      </p:sp>
      <p:pic>
        <p:nvPicPr>
          <p:cNvPr id="7" name="Hình ảnh 6">
            <a:extLst>
              <a:ext uri="{FF2B5EF4-FFF2-40B4-BE49-F238E27FC236}">
                <a16:creationId xmlns:a16="http://schemas.microsoft.com/office/drawing/2014/main" id="{F81F81A4-9D4F-4A1E-B814-FFA588221CCA}"/>
              </a:ext>
            </a:extLst>
          </p:cNvPr>
          <p:cNvPicPr>
            <a:picLocks noChangeAspect="1"/>
          </p:cNvPicPr>
          <p:nvPr/>
        </p:nvPicPr>
        <p:blipFill>
          <a:blip r:embed="rId3"/>
          <a:srcRect/>
          <a:stretch/>
        </p:blipFill>
        <p:spPr>
          <a:xfrm>
            <a:off x="2304312" y="1147454"/>
            <a:ext cx="4557748" cy="2848592"/>
          </a:xfrm>
          <a:prstGeom prst="rect">
            <a:avLst/>
          </a:prstGeom>
          <a:ln>
            <a:solidFill>
              <a:schemeClr val="accent3">
                <a:lumMod val="40000"/>
                <a:lumOff val="60000"/>
              </a:schemeClr>
            </a:solidFill>
          </a:ln>
        </p:spPr>
      </p:pic>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Hộp Văn bản 10"/>
          <p:cNvSpPr txBox="1"/>
          <p:nvPr/>
        </p:nvSpPr>
        <p:spPr>
          <a:xfrm>
            <a:off x="215900" y="1126146"/>
            <a:ext cx="5486400" cy="245907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vi-VN" sz="2000" dirty="0">
                <a:solidFill>
                  <a:srgbClr val="0070C0"/>
                </a:solidFill>
              </a:rPr>
              <a:t>Chia 2 cột danh mục</a:t>
            </a:r>
          </a:p>
          <a:p>
            <a:pPr marL="342900" indent="-342900">
              <a:lnSpc>
                <a:spcPct val="200000"/>
              </a:lnSpc>
              <a:buFont typeface="Wingdings" panose="05000000000000000000" pitchFamily="2" charset="2"/>
              <a:buChar char="ü"/>
            </a:pPr>
            <a:r>
              <a:rPr lang="vi-VN" sz="2000" dirty="0">
                <a:solidFill>
                  <a:srgbClr val="0070C0"/>
                </a:solidFill>
              </a:rPr>
              <a:t>Bên trái là câu hỏi thường gặp</a:t>
            </a:r>
          </a:p>
          <a:p>
            <a:pPr marL="342900" indent="-342900">
              <a:lnSpc>
                <a:spcPct val="200000"/>
              </a:lnSpc>
              <a:buFont typeface="Wingdings" panose="05000000000000000000" pitchFamily="2" charset="2"/>
              <a:buChar char="ü"/>
            </a:pPr>
            <a:r>
              <a:rPr lang="vi-VN" sz="2000" dirty="0">
                <a:solidFill>
                  <a:srgbClr val="0070C0"/>
                </a:solidFill>
              </a:rPr>
              <a:t>Bên phải là tin tức liên quan</a:t>
            </a:r>
          </a:p>
          <a:p>
            <a:pPr marL="342900" indent="-342900">
              <a:lnSpc>
                <a:spcPct val="200000"/>
              </a:lnSpc>
              <a:buFont typeface="Wingdings" panose="05000000000000000000" pitchFamily="2" charset="2"/>
              <a:buChar char="ü"/>
            </a:pPr>
            <a:r>
              <a:rPr lang="vi-VN" sz="2000" dirty="0">
                <a:solidFill>
                  <a:srgbClr val="0070C0"/>
                </a:solidFill>
              </a:rPr>
              <a:t>Thiết kế thanh thoát, dễ sử dụng</a:t>
            </a:r>
          </a:p>
        </p:txBody>
      </p:sp>
    </p:spTree>
    <p:extLst>
      <p:ext uri="{BB962C8B-B14F-4D97-AF65-F5344CB8AC3E}">
        <p14:creationId xmlns:p14="http://schemas.microsoft.com/office/powerpoint/2010/main" val="113484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00694 0 L 0.22378 -0.06049 " pathEditMode="relative" rAng="0" ptsTypes="AA">
                                      <p:cBhvr>
                                        <p:cTn id="17" dur="750" fill="hold"/>
                                        <p:tgtEl>
                                          <p:spTgt spid="7"/>
                                        </p:tgtEl>
                                        <p:attrNameLst>
                                          <p:attrName>ppt_x</p:attrName>
                                          <p:attrName>ppt_y</p:attrName>
                                        </p:attrNameLst>
                                      </p:cBhvr>
                                      <p:rCtr x="10833" y="-3025"/>
                                    </p:animMotion>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250"/>
                                        <p:tgtEl>
                                          <p:spTgt spid="11">
                                            <p:txEl>
                                              <p:pRg st="0" end="0"/>
                                            </p:txEl>
                                          </p:spTgt>
                                        </p:tgtEl>
                                      </p:cBhvr>
                                    </p:animEffect>
                                    <p:anim calcmode="lin" valueType="num">
                                      <p:cBhvr>
                                        <p:cTn id="22"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Effect transition="in" filter="fade">
                                      <p:cBhvr>
                                        <p:cTn id="27" dur="250"/>
                                        <p:tgtEl>
                                          <p:spTgt spid="11">
                                            <p:txEl>
                                              <p:pRg st="1" end="1"/>
                                            </p:txEl>
                                          </p:spTgt>
                                        </p:tgtEl>
                                      </p:cBhvr>
                                    </p:animEffect>
                                    <p:anim calcmode="lin" valueType="num">
                                      <p:cBhvr>
                                        <p:cTn id="28"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9" dur="2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1250"/>
                            </p:stCondLst>
                            <p:childTnLst>
                              <p:par>
                                <p:cTn id="31" presetID="42" presetClass="entr" presetSubtype="0" fill="hold" grpId="0" nodeType="after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fade">
                                      <p:cBhvr>
                                        <p:cTn id="33" dur="250"/>
                                        <p:tgtEl>
                                          <p:spTgt spid="11">
                                            <p:txEl>
                                              <p:pRg st="2" end="2"/>
                                            </p:txEl>
                                          </p:spTgt>
                                        </p:tgtEl>
                                      </p:cBhvr>
                                    </p:animEffect>
                                    <p:anim calcmode="lin" valueType="num">
                                      <p:cBhvr>
                                        <p:cTn id="34"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5" dur="2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animEffect transition="in" filter="fade">
                                      <p:cBhvr>
                                        <p:cTn id="39" dur="250"/>
                                        <p:tgtEl>
                                          <p:spTgt spid="11">
                                            <p:txEl>
                                              <p:pRg st="3" end="3"/>
                                            </p:txEl>
                                          </p:spTgt>
                                        </p:tgtEl>
                                      </p:cBhvr>
                                    </p:animEffect>
                                    <p:anim calcmode="lin" valueType="num">
                                      <p:cBhvr>
                                        <p:cTn id="40"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41" dur="2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899346C9-4A15-48F9-A190-ACDE2691288E}"/>
              </a:ext>
            </a:extLst>
          </p:cNvPr>
          <p:cNvSpPr txBox="1"/>
          <p:nvPr/>
        </p:nvSpPr>
        <p:spPr>
          <a:xfrm>
            <a:off x="270120" y="690447"/>
            <a:ext cx="5073732" cy="3619196"/>
          </a:xfrm>
          <a:prstGeom prst="rect">
            <a:avLst/>
          </a:prstGeom>
          <a:noFill/>
        </p:spPr>
        <p:txBody>
          <a:bodyPr wrap="square" rtlCol="0">
            <a:spAutoFit/>
          </a:bodyPr>
          <a:lstStyle/>
          <a:p>
            <a:pPr>
              <a:lnSpc>
                <a:spcPct val="150000"/>
              </a:lnSpc>
            </a:pPr>
            <a:r>
              <a:rPr lang="vi-VN" sz="2600" b="1" dirty="0"/>
              <a:t>Luồng xử lý:</a:t>
            </a:r>
          </a:p>
          <a:p>
            <a:pPr marL="457200" indent="-457200">
              <a:lnSpc>
                <a:spcPct val="150000"/>
              </a:lnSpc>
              <a:buFont typeface="Wingdings" panose="05000000000000000000" pitchFamily="2" charset="2"/>
              <a:buChar char="ü"/>
            </a:pPr>
            <a:r>
              <a:rPr lang="vi-VN" sz="2600" dirty="0"/>
              <a:t>Xem lại giỏ hàng</a:t>
            </a:r>
          </a:p>
          <a:p>
            <a:pPr marL="457200" indent="-457200">
              <a:lnSpc>
                <a:spcPct val="150000"/>
              </a:lnSpc>
              <a:buFont typeface="Wingdings" panose="05000000000000000000" pitchFamily="2" charset="2"/>
              <a:buChar char="ü"/>
            </a:pPr>
            <a:r>
              <a:rPr lang="vi-VN" sz="2600" dirty="0"/>
              <a:t>Đăng nhập</a:t>
            </a:r>
          </a:p>
          <a:p>
            <a:pPr marL="457200" indent="-457200">
              <a:lnSpc>
                <a:spcPct val="150000"/>
              </a:lnSpc>
              <a:buFont typeface="Wingdings" panose="05000000000000000000" pitchFamily="2" charset="2"/>
              <a:buChar char="ü"/>
            </a:pPr>
            <a:r>
              <a:rPr lang="vi-VN" sz="2600" dirty="0"/>
              <a:t>Nhập thông tin</a:t>
            </a:r>
          </a:p>
          <a:p>
            <a:pPr marL="457200" indent="-457200">
              <a:lnSpc>
                <a:spcPct val="150000"/>
              </a:lnSpc>
              <a:buFont typeface="Wingdings" panose="05000000000000000000" pitchFamily="2" charset="2"/>
              <a:buChar char="ü"/>
            </a:pPr>
            <a:r>
              <a:rPr lang="vi-VN" sz="2600" dirty="0"/>
              <a:t>Xác nhận thông tin </a:t>
            </a:r>
          </a:p>
          <a:p>
            <a:pPr marL="457200" indent="-457200">
              <a:lnSpc>
                <a:spcPct val="150000"/>
              </a:lnSpc>
              <a:buFont typeface="Wingdings" panose="05000000000000000000" pitchFamily="2" charset="2"/>
              <a:buChar char="ü"/>
            </a:pPr>
            <a:r>
              <a:rPr lang="vi-VN" sz="2600" dirty="0"/>
              <a:t>Tiến hành thanh toán</a:t>
            </a:r>
          </a:p>
        </p:txBody>
      </p:sp>
      <p:pic>
        <p:nvPicPr>
          <p:cNvPr id="8" name="Hình ảnh 7">
            <a:extLst>
              <a:ext uri="{FF2B5EF4-FFF2-40B4-BE49-F238E27FC236}">
                <a16:creationId xmlns:a16="http://schemas.microsoft.com/office/drawing/2014/main" id="{7A3246A0-1A21-4B6E-8409-3572B2EFA6EC}"/>
              </a:ext>
            </a:extLst>
          </p:cNvPr>
          <p:cNvPicPr/>
          <p:nvPr/>
        </p:nvPicPr>
        <p:blipFill>
          <a:blip r:embed="rId3"/>
          <a:srcRect/>
          <a:stretch/>
        </p:blipFill>
        <p:spPr bwMode="auto">
          <a:xfrm>
            <a:off x="2149333" y="1178204"/>
            <a:ext cx="4842306" cy="2787091"/>
          </a:xfrm>
          <a:prstGeom prst="rect">
            <a:avLst/>
          </a:prstGeom>
          <a:noFill/>
          <a:ln>
            <a:noFill/>
          </a:ln>
          <a:extLst>
            <a:ext uri="{53640926-AAD7-44D8-BBD7-CCE9431645EC}">
              <a14:shadowObscured xmlns:a14="http://schemas.microsoft.com/office/drawing/2010/main"/>
            </a:ext>
          </a:extLst>
        </p:spPr>
      </p:pic>
      <p:sp>
        <p:nvSpPr>
          <p:cNvPr id="3" name="Hộp Văn bản 2"/>
          <p:cNvSpPr txBox="1"/>
          <p:nvPr/>
        </p:nvSpPr>
        <p:spPr>
          <a:xfrm>
            <a:off x="254646" y="81022"/>
            <a:ext cx="8522000" cy="461665"/>
          </a:xfrm>
          <a:prstGeom prst="rect">
            <a:avLst/>
          </a:prstGeom>
          <a:noFill/>
        </p:spPr>
        <p:txBody>
          <a:bodyPr wrap="square" rtlCol="0">
            <a:spAutoFit/>
          </a:bodyPr>
          <a:lstStyle/>
          <a:p>
            <a:r>
              <a:rPr lang="vi-VN" sz="2400" b="1" dirty="0">
                <a:solidFill>
                  <a:srgbClr val="0070C0"/>
                </a:solidFill>
              </a:rPr>
              <a:t>3.2.7 Thanh toán và vận chuyển (Payment - Shipping)</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5E3227C-AA0A-40D8-A177-0E2926A3357A}"/>
              </a:ext>
            </a:extLst>
          </p:cNvPr>
          <p:cNvPicPr>
            <a:picLocks noChangeAspect="1"/>
          </p:cNvPicPr>
          <p:nvPr/>
        </p:nvPicPr>
        <p:blipFill>
          <a:blip r:embed="rId4"/>
          <a:stretch>
            <a:fillRect/>
          </a:stretch>
        </p:blipFill>
        <p:spPr>
          <a:xfrm>
            <a:off x="4191292" y="887412"/>
            <a:ext cx="4798105" cy="2998815"/>
          </a:xfrm>
          <a:prstGeom prst="rect">
            <a:avLst/>
          </a:prstGeom>
        </p:spPr>
      </p:pic>
      <p:pic>
        <p:nvPicPr>
          <p:cNvPr id="9" name="Picture 8">
            <a:extLst>
              <a:ext uri="{FF2B5EF4-FFF2-40B4-BE49-F238E27FC236}">
                <a16:creationId xmlns:a16="http://schemas.microsoft.com/office/drawing/2014/main" id="{7866BECB-9AAB-4CFE-A0BA-87CADC93CB50}"/>
              </a:ext>
            </a:extLst>
          </p:cNvPr>
          <p:cNvPicPr>
            <a:picLocks noChangeAspect="1"/>
          </p:cNvPicPr>
          <p:nvPr/>
        </p:nvPicPr>
        <p:blipFill rotWithShape="1">
          <a:blip r:embed="rId5"/>
          <a:srcRect t="3855"/>
          <a:stretch/>
        </p:blipFill>
        <p:spPr>
          <a:xfrm>
            <a:off x="4191291" y="1303464"/>
            <a:ext cx="4798105" cy="2787091"/>
          </a:xfrm>
          <a:prstGeom prst="rect">
            <a:avLst/>
          </a:prstGeom>
        </p:spPr>
      </p:pic>
    </p:spTree>
    <p:extLst>
      <p:ext uri="{BB962C8B-B14F-4D97-AF65-F5344CB8AC3E}">
        <p14:creationId xmlns:p14="http://schemas.microsoft.com/office/powerpoint/2010/main" val="2410305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nodeType="clickEffect">
                                  <p:stCondLst>
                                    <p:cond delay="0"/>
                                  </p:stCondLst>
                                  <p:childTnLst>
                                    <p:animMotion origin="layout" path="M 0.00104 0.00309 L 0.04514 -0.1071 C 0.05451 -0.13179 0.071 -0.14722 0.0908 -0.15648 C 0.1125 -0.16574 0.13073 -0.16667 0.14479 -0.15123 L 0.21597 -0.08704 " pathEditMode="relative" rAng="20760000" ptsTypes="AAAAA">
                                      <p:cBhvr>
                                        <p:cTn id="21" dur="1000" fill="hold"/>
                                        <p:tgtEl>
                                          <p:spTgt spid="8"/>
                                        </p:tgtEl>
                                        <p:attrNameLst>
                                          <p:attrName>ppt_x</p:attrName>
                                          <p:attrName>ppt_y</p:attrName>
                                        </p:attrNameLst>
                                      </p:cBhvr>
                                      <p:rCtr x="9948" y="-10154"/>
                                    </p:animMotion>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left)">
                                      <p:cBhvr>
                                        <p:cTn id="25" dur="250"/>
                                        <p:tgtEl>
                                          <p:spTgt spid="5">
                                            <p:txEl>
                                              <p:pRg st="0" end="0"/>
                                            </p:txEl>
                                          </p:spTgt>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250"/>
                                        <p:tgtEl>
                                          <p:spTgt spid="5">
                                            <p:txEl>
                                              <p:pRg st="1" end="1"/>
                                            </p:txEl>
                                          </p:spTgt>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250"/>
                                        <p:tgtEl>
                                          <p:spTgt spid="5">
                                            <p:txEl>
                                              <p:pRg st="2" end="2"/>
                                            </p:txEl>
                                          </p:spTgt>
                                        </p:tgtEl>
                                      </p:cBhvr>
                                    </p:animEffect>
                                  </p:childTnLst>
                                </p:cTn>
                              </p:par>
                            </p:childTnLst>
                          </p:cTn>
                        </p:par>
                        <p:par>
                          <p:cTn id="34" fill="hold">
                            <p:stCondLst>
                              <p:cond delay="1750"/>
                            </p:stCondLst>
                            <p:childTnLst>
                              <p:par>
                                <p:cTn id="35" presetID="22" presetClass="entr" presetSubtype="8" fill="hold" grpId="0" nodeType="after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250"/>
                                        <p:tgtEl>
                                          <p:spTgt spid="5">
                                            <p:txEl>
                                              <p:pRg st="3" end="3"/>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wipe(left)">
                                      <p:cBhvr>
                                        <p:cTn id="41" dur="250"/>
                                        <p:tgtEl>
                                          <p:spTgt spid="5">
                                            <p:txEl>
                                              <p:pRg st="4" end="4"/>
                                            </p:txEl>
                                          </p:spTgt>
                                        </p:tgtEl>
                                      </p:cBhvr>
                                    </p:animEffect>
                                  </p:childTnLst>
                                </p:cTn>
                              </p:par>
                            </p:childTnLst>
                          </p:cTn>
                        </p:par>
                        <p:par>
                          <p:cTn id="42" fill="hold">
                            <p:stCondLst>
                              <p:cond delay="2250"/>
                            </p:stCondLst>
                            <p:childTnLst>
                              <p:par>
                                <p:cTn id="43" presetID="22" presetClass="entr" presetSubtype="8" fill="hold" grpId="0" nodeType="after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wipe(left)">
                                      <p:cBhvr>
                                        <p:cTn id="45" dur="250"/>
                                        <p:tgtEl>
                                          <p:spTgt spid="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xit" presetSubtype="9" fill="hold" nodeType="clickEffect">
                                  <p:stCondLst>
                                    <p:cond delay="0"/>
                                  </p:stCondLst>
                                  <p:childTnLst>
                                    <p:animEffect transition="out" filter="strips(upLeft)">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par>
                          <p:cTn id="51" fill="hold">
                            <p:stCondLst>
                              <p:cond delay="500"/>
                            </p:stCondLst>
                            <p:childTnLst>
                              <p:par>
                                <p:cTn id="52" presetID="18" presetClass="entr" presetSubtype="6"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strips(downRight)">
                                      <p:cBhvr>
                                        <p:cTn id="54" dur="5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xit" presetSubtype="9" fill="hold" nodeType="clickEffect">
                                  <p:stCondLst>
                                    <p:cond delay="0"/>
                                  </p:stCondLst>
                                  <p:childTnLst>
                                    <p:animEffect transition="out" filter="strips(upLeft)">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par>
                          <p:cTn id="60" fill="hold">
                            <p:stCondLst>
                              <p:cond delay="500"/>
                            </p:stCondLst>
                            <p:childTnLst>
                              <p:par>
                                <p:cTn id="61" presetID="18" presetClass="entr" presetSubtype="6"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strips(downRight)">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7A3246A0-1A21-4B6E-8409-3572B2EFA6EC}"/>
              </a:ext>
            </a:extLst>
          </p:cNvPr>
          <p:cNvPicPr/>
          <p:nvPr/>
        </p:nvPicPr>
        <p:blipFill>
          <a:blip r:embed="rId3"/>
          <a:srcRect/>
          <a:stretch/>
        </p:blipFill>
        <p:spPr bwMode="auto">
          <a:xfrm>
            <a:off x="2803365" y="1745057"/>
            <a:ext cx="3687581" cy="2304738"/>
          </a:xfrm>
          <a:prstGeom prst="rect">
            <a:avLst/>
          </a:prstGeom>
          <a:noFill/>
          <a:ln>
            <a:noFill/>
          </a:ln>
          <a:extLst>
            <a:ext uri="{53640926-AAD7-44D8-BBD7-CCE9431645EC}">
              <a14:shadowObscured xmlns:a14="http://schemas.microsoft.com/office/drawing/2010/main"/>
            </a:ext>
          </a:extLst>
        </p:spPr>
      </p:pic>
      <p:sp>
        <p:nvSpPr>
          <p:cNvPr id="5" name="Hộp Văn bản 4">
            <a:extLst>
              <a:ext uri="{FF2B5EF4-FFF2-40B4-BE49-F238E27FC236}">
                <a16:creationId xmlns:a16="http://schemas.microsoft.com/office/drawing/2014/main" id="{899346C9-4A15-48F9-A190-ACDE2691288E}"/>
              </a:ext>
            </a:extLst>
          </p:cNvPr>
          <p:cNvSpPr txBox="1"/>
          <p:nvPr/>
        </p:nvSpPr>
        <p:spPr>
          <a:xfrm>
            <a:off x="254647" y="542687"/>
            <a:ext cx="5119020" cy="4419415"/>
          </a:xfrm>
          <a:prstGeom prst="rect">
            <a:avLst/>
          </a:prstGeom>
          <a:noFill/>
        </p:spPr>
        <p:txBody>
          <a:bodyPr wrap="square" rtlCol="0">
            <a:spAutoFit/>
          </a:bodyPr>
          <a:lstStyle/>
          <a:p>
            <a:pPr>
              <a:lnSpc>
                <a:spcPct val="150000"/>
              </a:lnSpc>
            </a:pPr>
            <a:r>
              <a:rPr lang="vi-VN" sz="2600" b="1" dirty="0"/>
              <a:t>Giao diện:</a:t>
            </a:r>
          </a:p>
          <a:p>
            <a:pPr marL="457200" indent="-457200">
              <a:lnSpc>
                <a:spcPct val="200000"/>
              </a:lnSpc>
              <a:buFont typeface="Wingdings" panose="05000000000000000000" pitchFamily="2" charset="2"/>
              <a:buChar char="ü"/>
            </a:pPr>
            <a:r>
              <a:rPr lang="vi-VN" sz="2600" dirty="0"/>
              <a:t>Thông tin đội ngũ phát triển</a:t>
            </a:r>
          </a:p>
          <a:p>
            <a:pPr marL="457200" indent="-457200">
              <a:lnSpc>
                <a:spcPct val="150000"/>
              </a:lnSpc>
              <a:buFont typeface="Wingdings" panose="05000000000000000000" pitchFamily="2" charset="2"/>
              <a:buChar char="ü"/>
            </a:pPr>
            <a:r>
              <a:rPr lang="vi-VN" sz="2600" dirty="0"/>
              <a:t>Thông tin tổng quát về công ty</a:t>
            </a:r>
          </a:p>
          <a:p>
            <a:pPr marL="457200" indent="-457200">
              <a:lnSpc>
                <a:spcPct val="150000"/>
              </a:lnSpc>
              <a:buFont typeface="Wingdings" panose="05000000000000000000" pitchFamily="2" charset="2"/>
              <a:buChar char="ü"/>
            </a:pPr>
            <a:r>
              <a:rPr lang="vi-VN" sz="2600" dirty="0"/>
              <a:t>Lịch sử hình thành và các giải thưởng</a:t>
            </a:r>
          </a:p>
          <a:p>
            <a:pPr marL="457200" indent="-457200">
              <a:lnSpc>
                <a:spcPct val="150000"/>
              </a:lnSpc>
              <a:buFont typeface="Wingdings" panose="05000000000000000000" pitchFamily="2" charset="2"/>
              <a:buChar char="ü"/>
            </a:pPr>
            <a:r>
              <a:rPr lang="vi-VN" sz="2600" dirty="0"/>
              <a:t>Các sản phẩm và dịch vụ đang cung cấp</a:t>
            </a:r>
          </a:p>
        </p:txBody>
      </p:sp>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3.2.8 Thông tin về công ty (About)</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263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nodeType="clickEffect">
                                  <p:stCondLst>
                                    <p:cond delay="0"/>
                                  </p:stCondLst>
                                  <p:childTnLst>
                                    <p:animMotion origin="layout" path="M -0.00382 0.00031 L 0.08281 0.01173 C 0.10156 0.01513 0.12622 0.00741 0.15052 -0.00926 C 0.1776 -0.0287 0.19757 -0.0537 0.2092 -0.07901 L 0.26771 -0.19568 " pathEditMode="relative" rAng="20280000" ptsTypes="AAAAA">
                                      <p:cBhvr>
                                        <p:cTn id="21" dur="1000" fill="hold"/>
                                        <p:tgtEl>
                                          <p:spTgt spid="8"/>
                                        </p:tgtEl>
                                        <p:attrNameLst>
                                          <p:attrName>ppt_x</p:attrName>
                                          <p:attrName>ppt_y</p:attrName>
                                        </p:attrNameLst>
                                      </p:cBhvr>
                                      <p:rCtr x="14566" y="-5463"/>
                                    </p:animMotion>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left)">
                                      <p:cBhvr>
                                        <p:cTn id="25" dur="250"/>
                                        <p:tgtEl>
                                          <p:spTgt spid="5">
                                            <p:txEl>
                                              <p:pRg st="0" end="0"/>
                                            </p:txEl>
                                          </p:spTgt>
                                        </p:tgtEl>
                                      </p:cBhvr>
                                    </p:animEffect>
                                  </p:childTnLst>
                                </p:cTn>
                              </p:par>
                            </p:childTnLst>
                          </p:cTn>
                        </p:par>
                        <p:par>
                          <p:cTn id="26" fill="hold">
                            <p:stCondLst>
                              <p:cond delay="1250"/>
                            </p:stCondLst>
                            <p:childTnLst>
                              <p:par>
                                <p:cTn id="27" presetID="22" presetClass="entr" presetSubtype="8" fill="hold" grpId="0" nodeType="after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250"/>
                                        <p:tgtEl>
                                          <p:spTgt spid="5">
                                            <p:txEl>
                                              <p:pRg st="1" end="1"/>
                                            </p:txEl>
                                          </p:spTgt>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250"/>
                                        <p:tgtEl>
                                          <p:spTgt spid="5">
                                            <p:txEl>
                                              <p:pRg st="2" end="2"/>
                                            </p:txEl>
                                          </p:spTgt>
                                        </p:tgtEl>
                                      </p:cBhvr>
                                    </p:animEffect>
                                  </p:childTnLst>
                                </p:cTn>
                              </p:par>
                            </p:childTnLst>
                          </p:cTn>
                        </p:par>
                        <p:par>
                          <p:cTn id="34" fill="hold">
                            <p:stCondLst>
                              <p:cond delay="1750"/>
                            </p:stCondLst>
                            <p:childTnLst>
                              <p:par>
                                <p:cTn id="35" presetID="22" presetClass="entr" presetSubtype="8" fill="hold" grpId="0" nodeType="after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250"/>
                                        <p:tgtEl>
                                          <p:spTgt spid="5">
                                            <p:txEl>
                                              <p:pRg st="3" end="3"/>
                                            </p:txEl>
                                          </p:spTgt>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wipe(left)">
                                      <p:cBhvr>
                                        <p:cTn id="41" dur="25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xit" presetSubtype="3" fill="hold" grpId="1" nodeType="clickEffect">
                                  <p:stCondLst>
                                    <p:cond delay="0"/>
                                  </p:stCondLst>
                                  <p:childTnLst>
                                    <p:animEffect transition="out" filter="strips(upRight)">
                                      <p:cBhvr>
                                        <p:cTn id="45" dur="750"/>
                                        <p:tgtEl>
                                          <p:spTgt spid="5">
                                            <p:txEl>
                                              <p:pRg st="0" end="0"/>
                                            </p:txEl>
                                          </p:spTgt>
                                        </p:tgtEl>
                                      </p:cBhvr>
                                    </p:animEffect>
                                    <p:set>
                                      <p:cBhvr>
                                        <p:cTn id="46" dur="1" fill="hold">
                                          <p:stCondLst>
                                            <p:cond delay="749"/>
                                          </p:stCondLst>
                                        </p:cTn>
                                        <p:tgtEl>
                                          <p:spTgt spid="5">
                                            <p:txEl>
                                              <p:pRg st="0" end="0"/>
                                            </p:txEl>
                                          </p:spTgt>
                                        </p:tgtEl>
                                        <p:attrNameLst>
                                          <p:attrName>style.visibility</p:attrName>
                                        </p:attrNameLst>
                                      </p:cBhvr>
                                      <p:to>
                                        <p:strVal val="hidden"/>
                                      </p:to>
                                    </p:set>
                                  </p:childTnLst>
                                </p:cTn>
                              </p:par>
                              <p:par>
                                <p:cTn id="47" presetID="18" presetClass="exit" presetSubtype="3" fill="hold" grpId="1" nodeType="withEffect">
                                  <p:stCondLst>
                                    <p:cond delay="0"/>
                                  </p:stCondLst>
                                  <p:childTnLst>
                                    <p:animEffect transition="out" filter="strips(upRight)">
                                      <p:cBhvr>
                                        <p:cTn id="48" dur="750"/>
                                        <p:tgtEl>
                                          <p:spTgt spid="5">
                                            <p:txEl>
                                              <p:pRg st="1" end="1"/>
                                            </p:txEl>
                                          </p:spTgt>
                                        </p:tgtEl>
                                      </p:cBhvr>
                                    </p:animEffect>
                                    <p:set>
                                      <p:cBhvr>
                                        <p:cTn id="49" dur="1" fill="hold">
                                          <p:stCondLst>
                                            <p:cond delay="749"/>
                                          </p:stCondLst>
                                        </p:cTn>
                                        <p:tgtEl>
                                          <p:spTgt spid="5">
                                            <p:txEl>
                                              <p:pRg st="1" end="1"/>
                                            </p:txEl>
                                          </p:spTgt>
                                        </p:tgtEl>
                                        <p:attrNameLst>
                                          <p:attrName>style.visibility</p:attrName>
                                        </p:attrNameLst>
                                      </p:cBhvr>
                                      <p:to>
                                        <p:strVal val="hidden"/>
                                      </p:to>
                                    </p:set>
                                  </p:childTnLst>
                                </p:cTn>
                              </p:par>
                              <p:par>
                                <p:cTn id="50" presetID="18" presetClass="exit" presetSubtype="3" fill="hold" grpId="1" nodeType="withEffect">
                                  <p:stCondLst>
                                    <p:cond delay="0"/>
                                  </p:stCondLst>
                                  <p:childTnLst>
                                    <p:animEffect transition="out" filter="strips(upRight)">
                                      <p:cBhvr>
                                        <p:cTn id="51" dur="750"/>
                                        <p:tgtEl>
                                          <p:spTgt spid="5">
                                            <p:txEl>
                                              <p:pRg st="2" end="2"/>
                                            </p:txEl>
                                          </p:spTgt>
                                        </p:tgtEl>
                                      </p:cBhvr>
                                    </p:animEffect>
                                    <p:set>
                                      <p:cBhvr>
                                        <p:cTn id="52" dur="1" fill="hold">
                                          <p:stCondLst>
                                            <p:cond delay="749"/>
                                          </p:stCondLst>
                                        </p:cTn>
                                        <p:tgtEl>
                                          <p:spTgt spid="5">
                                            <p:txEl>
                                              <p:pRg st="2" end="2"/>
                                            </p:txEl>
                                          </p:spTgt>
                                        </p:tgtEl>
                                        <p:attrNameLst>
                                          <p:attrName>style.visibility</p:attrName>
                                        </p:attrNameLst>
                                      </p:cBhvr>
                                      <p:to>
                                        <p:strVal val="hidden"/>
                                      </p:to>
                                    </p:set>
                                  </p:childTnLst>
                                </p:cTn>
                              </p:par>
                              <p:par>
                                <p:cTn id="53" presetID="18" presetClass="exit" presetSubtype="3" fill="hold" grpId="1" nodeType="withEffect">
                                  <p:stCondLst>
                                    <p:cond delay="0"/>
                                  </p:stCondLst>
                                  <p:childTnLst>
                                    <p:animEffect transition="out" filter="strips(upRight)">
                                      <p:cBhvr>
                                        <p:cTn id="54" dur="750"/>
                                        <p:tgtEl>
                                          <p:spTgt spid="5">
                                            <p:txEl>
                                              <p:pRg st="3" end="3"/>
                                            </p:txEl>
                                          </p:spTgt>
                                        </p:tgtEl>
                                      </p:cBhvr>
                                    </p:animEffect>
                                    <p:set>
                                      <p:cBhvr>
                                        <p:cTn id="55" dur="1" fill="hold">
                                          <p:stCondLst>
                                            <p:cond delay="749"/>
                                          </p:stCondLst>
                                        </p:cTn>
                                        <p:tgtEl>
                                          <p:spTgt spid="5">
                                            <p:txEl>
                                              <p:pRg st="3" end="3"/>
                                            </p:txEl>
                                          </p:spTgt>
                                        </p:tgtEl>
                                        <p:attrNameLst>
                                          <p:attrName>style.visibility</p:attrName>
                                        </p:attrNameLst>
                                      </p:cBhvr>
                                      <p:to>
                                        <p:strVal val="hidden"/>
                                      </p:to>
                                    </p:set>
                                  </p:childTnLst>
                                </p:cTn>
                              </p:par>
                              <p:par>
                                <p:cTn id="56" presetID="18" presetClass="exit" presetSubtype="3" fill="hold" grpId="1" nodeType="withEffect">
                                  <p:stCondLst>
                                    <p:cond delay="0"/>
                                  </p:stCondLst>
                                  <p:childTnLst>
                                    <p:animEffect transition="out" filter="strips(upRight)">
                                      <p:cBhvr>
                                        <p:cTn id="57" dur="750"/>
                                        <p:tgtEl>
                                          <p:spTgt spid="5">
                                            <p:txEl>
                                              <p:pRg st="4" end="4"/>
                                            </p:txEl>
                                          </p:spTgt>
                                        </p:tgtEl>
                                      </p:cBhvr>
                                    </p:animEffect>
                                    <p:set>
                                      <p:cBhvr>
                                        <p:cTn id="58" dur="1" fill="hold">
                                          <p:stCondLst>
                                            <p:cond delay="749"/>
                                          </p:stCondLst>
                                        </p:cTn>
                                        <p:tgtEl>
                                          <p:spTgt spid="5">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allAtOnce"/>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3.3 Code &amp; Lập trình điều khiển</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259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3.4 Sản phẩm DEMO thực tế</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1679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hape 586">
            <a:extLst>
              <a:ext uri="{FF2B5EF4-FFF2-40B4-BE49-F238E27FC236}">
                <a16:creationId xmlns:a16="http://schemas.microsoft.com/office/drawing/2014/main" id="{7707617A-938D-4E3F-9C7F-D46524C9CC6B}"/>
              </a:ext>
            </a:extLst>
          </p:cNvPr>
          <p:cNvPicPr preferRelativeResize="0"/>
          <p:nvPr/>
        </p:nvPicPr>
        <p:blipFill rotWithShape="1">
          <a:blip r:embed="rId3">
            <a:alphaModFix/>
          </a:blip>
          <a:srcRect t="12122" b="2988"/>
          <a:stretch/>
        </p:blipFill>
        <p:spPr>
          <a:xfrm>
            <a:off x="1121791" y="807176"/>
            <a:ext cx="6864598" cy="3547606"/>
          </a:xfrm>
          <a:prstGeom prst="rect">
            <a:avLst/>
          </a:prstGeom>
          <a:noFill/>
          <a:ln>
            <a:noFill/>
          </a:ln>
        </p:spPr>
      </p:pic>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Chương IV: </a:t>
            </a:r>
            <a:r>
              <a:rPr lang="vi-VN" sz="2400" b="1" dirty="0" err="1">
                <a:solidFill>
                  <a:srgbClr val="0070C0"/>
                </a:solidFill>
              </a:rPr>
              <a:t>Kết</a:t>
            </a:r>
            <a:r>
              <a:rPr lang="vi-VN" sz="2400" b="1" dirty="0">
                <a:solidFill>
                  <a:srgbClr val="0070C0"/>
                </a:solidFill>
              </a:rPr>
              <a:t> </a:t>
            </a:r>
            <a:r>
              <a:rPr lang="vi-VN" sz="2400" b="1" dirty="0" err="1">
                <a:solidFill>
                  <a:srgbClr val="0070C0"/>
                </a:solidFill>
              </a:rPr>
              <a:t>luận</a:t>
            </a:r>
            <a:r>
              <a:rPr lang="vi-VN" sz="2400" b="1" dirty="0">
                <a:solidFill>
                  <a:srgbClr val="0070C0"/>
                </a:solidFill>
              </a:rPr>
              <a:t> </a:t>
            </a:r>
            <a:r>
              <a:rPr lang="vi-VN" sz="2400" b="1" dirty="0" err="1">
                <a:solidFill>
                  <a:srgbClr val="0070C0"/>
                </a:solidFill>
              </a:rPr>
              <a:t>và</a:t>
            </a:r>
            <a:r>
              <a:rPr lang="vi-VN" sz="2400" b="1" dirty="0">
                <a:solidFill>
                  <a:srgbClr val="0070C0"/>
                </a:solidFill>
              </a:rPr>
              <a:t> </a:t>
            </a:r>
            <a:r>
              <a:rPr lang="vi-VN" sz="2400" b="1" dirty="0" err="1">
                <a:solidFill>
                  <a:srgbClr val="0070C0"/>
                </a:solidFill>
              </a:rPr>
              <a:t>hướng</a:t>
            </a:r>
            <a:r>
              <a:rPr lang="vi-VN" sz="2400" b="1" dirty="0">
                <a:solidFill>
                  <a:srgbClr val="0070C0"/>
                </a:solidFill>
              </a:rPr>
              <a:t> </a:t>
            </a:r>
            <a:r>
              <a:rPr lang="vi-VN" sz="2400" b="1" dirty="0" err="1">
                <a:solidFill>
                  <a:srgbClr val="0070C0"/>
                </a:solidFill>
              </a:rPr>
              <a:t>phát</a:t>
            </a:r>
            <a:r>
              <a:rPr lang="vi-VN" sz="2400" b="1" dirty="0">
                <a:solidFill>
                  <a:srgbClr val="0070C0"/>
                </a:solidFill>
              </a:rPr>
              <a:t> </a:t>
            </a:r>
            <a:r>
              <a:rPr lang="vi-VN" sz="2400" b="1" dirty="0" err="1">
                <a:solidFill>
                  <a:srgbClr val="0070C0"/>
                </a:solidFill>
              </a:rPr>
              <a:t>triển</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91"/>
          <p:cNvGrpSpPr/>
          <p:nvPr/>
        </p:nvGrpSpPr>
        <p:grpSpPr>
          <a:xfrm>
            <a:off x="409222" y="1145470"/>
            <a:ext cx="638779" cy="718295"/>
            <a:chOff x="4290008" y="4767262"/>
            <a:chExt cx="902113" cy="1014412"/>
          </a:xfrm>
          <a:solidFill>
            <a:schemeClr val="accent3"/>
          </a:solidFill>
        </p:grpSpPr>
        <p:sp>
          <p:nvSpPr>
            <p:cNvPr id="22"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Hộp Văn bản 1"/>
          <p:cNvSpPr txBox="1"/>
          <p:nvPr/>
        </p:nvSpPr>
        <p:spPr>
          <a:xfrm>
            <a:off x="-26076" y="2079808"/>
            <a:ext cx="1496172" cy="1938992"/>
          </a:xfrm>
          <a:prstGeom prst="rect">
            <a:avLst/>
          </a:prstGeom>
          <a:noFill/>
        </p:spPr>
        <p:txBody>
          <a:bodyPr wrap="square" rtlCol="0">
            <a:spAutoFit/>
          </a:bodyPr>
          <a:lstStyle/>
          <a:p>
            <a:pPr algn="ctr"/>
            <a:r>
              <a:rPr lang="vi-VN" sz="3000" b="1" dirty="0" err="1">
                <a:solidFill>
                  <a:schemeClr val="accent4">
                    <a:lumMod val="50000"/>
                  </a:schemeClr>
                </a:solidFill>
              </a:rPr>
              <a:t>Kết</a:t>
            </a:r>
            <a:r>
              <a:rPr lang="vi-VN" sz="3000" b="1" dirty="0">
                <a:solidFill>
                  <a:schemeClr val="accent4">
                    <a:lumMod val="50000"/>
                  </a:schemeClr>
                </a:solidFill>
              </a:rPr>
              <a:t> </a:t>
            </a:r>
            <a:r>
              <a:rPr lang="vi-VN" sz="3000" b="1" dirty="0" err="1">
                <a:solidFill>
                  <a:schemeClr val="accent4">
                    <a:lumMod val="50000"/>
                  </a:schemeClr>
                </a:solidFill>
              </a:rPr>
              <a:t>quả</a:t>
            </a:r>
            <a:r>
              <a:rPr lang="vi-VN" sz="3000" b="1" dirty="0">
                <a:solidFill>
                  <a:schemeClr val="accent4">
                    <a:lumMod val="50000"/>
                  </a:schemeClr>
                </a:solidFill>
              </a:rPr>
              <a:t> </a:t>
            </a:r>
            <a:r>
              <a:rPr lang="vi-VN" sz="3000" b="1" dirty="0" err="1">
                <a:solidFill>
                  <a:schemeClr val="accent4">
                    <a:lumMod val="50000"/>
                  </a:schemeClr>
                </a:solidFill>
              </a:rPr>
              <a:t>đạt</a:t>
            </a:r>
            <a:r>
              <a:rPr lang="vi-VN" sz="3000" b="1" dirty="0">
                <a:solidFill>
                  <a:schemeClr val="accent4">
                    <a:lumMod val="50000"/>
                  </a:schemeClr>
                </a:solidFill>
              </a:rPr>
              <a:t> </a:t>
            </a:r>
            <a:r>
              <a:rPr lang="vi-VN" sz="3000" b="1" dirty="0" err="1">
                <a:solidFill>
                  <a:schemeClr val="accent4">
                    <a:lumMod val="50000"/>
                  </a:schemeClr>
                </a:solidFill>
              </a:rPr>
              <a:t>được</a:t>
            </a:r>
            <a:endParaRPr lang="vi-VN" sz="3000" b="1" dirty="0">
              <a:solidFill>
                <a:schemeClr val="accent4">
                  <a:lumMod val="50000"/>
                </a:schemeClr>
              </a:solidFill>
            </a:endParaRPr>
          </a:p>
        </p:txBody>
      </p:sp>
      <p:sp>
        <p:nvSpPr>
          <p:cNvPr id="5" name="Hộp Văn bản 4"/>
          <p:cNvSpPr txBox="1"/>
          <p:nvPr/>
        </p:nvSpPr>
        <p:spPr>
          <a:xfrm>
            <a:off x="1369807" y="819025"/>
            <a:ext cx="7661038" cy="354680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vi-VN" sz="1900" dirty="0">
                <a:solidFill>
                  <a:schemeClr val="tx1"/>
                </a:solidFill>
              </a:rPr>
              <a:t>Nghiên cứu và phát triển thành công trang web bán hàng FANoFAN.</a:t>
            </a:r>
          </a:p>
          <a:p>
            <a:pPr marL="342900" indent="-342900">
              <a:lnSpc>
                <a:spcPct val="150000"/>
              </a:lnSpc>
              <a:buFont typeface="Wingdings" panose="05000000000000000000" pitchFamily="2" charset="2"/>
              <a:buChar char="ü"/>
            </a:pPr>
            <a:r>
              <a:rPr lang="vi-VN" sz="1900" dirty="0">
                <a:solidFill>
                  <a:schemeClr val="tx1"/>
                </a:solidFill>
              </a:rPr>
              <a:t>Vận dụng cơ sở lý thuyết đã được học để xây dựng trang web.</a:t>
            </a:r>
          </a:p>
          <a:p>
            <a:pPr marL="342900" indent="-342900">
              <a:lnSpc>
                <a:spcPct val="150000"/>
              </a:lnSpc>
              <a:buFont typeface="Wingdings" panose="05000000000000000000" pitchFamily="2" charset="2"/>
              <a:buChar char="ü"/>
            </a:pPr>
            <a:r>
              <a:rPr lang="vi-VN" sz="1900" dirty="0">
                <a:solidFill>
                  <a:schemeClr val="tx1"/>
                </a:solidFill>
              </a:rPr>
              <a:t>Giao tiếp và tương tác với người dùng bằng giao diện dễ sử dụng.</a:t>
            </a:r>
          </a:p>
          <a:p>
            <a:pPr marL="342900" indent="-342900">
              <a:lnSpc>
                <a:spcPct val="150000"/>
              </a:lnSpc>
              <a:buFont typeface="Wingdings" panose="05000000000000000000" pitchFamily="2" charset="2"/>
              <a:buChar char="ü"/>
            </a:pPr>
            <a:r>
              <a:rPr lang="vi-VN" sz="1900" dirty="0">
                <a:solidFill>
                  <a:schemeClr val="tx1"/>
                </a:solidFill>
              </a:rPr>
              <a:t>Ứng dụng thành công luồng hiện thị - mua hàng – thanh toán.</a:t>
            </a:r>
          </a:p>
          <a:p>
            <a:pPr marL="342900" indent="-342900">
              <a:lnSpc>
                <a:spcPct val="150000"/>
              </a:lnSpc>
              <a:buFont typeface="Wingdings" panose="05000000000000000000" pitchFamily="2" charset="2"/>
              <a:buChar char="ü"/>
            </a:pPr>
            <a:r>
              <a:rPr lang="vi-VN" sz="1900" dirty="0">
                <a:solidFill>
                  <a:schemeClr val="tx1"/>
                </a:solidFill>
              </a:rPr>
              <a:t>Kết nối nhiều module chức năng với nhau để hoàn thiện trang web.</a:t>
            </a:r>
          </a:p>
        </p:txBody>
      </p:sp>
      <p:sp>
        <p:nvSpPr>
          <p:cNvPr id="14" name="Hộp Văn bản 13">
            <a:extLst>
              <a:ext uri="{FF2B5EF4-FFF2-40B4-BE49-F238E27FC236}">
                <a16:creationId xmlns:a16="http://schemas.microsoft.com/office/drawing/2014/main" id="{22DE2264-3C69-46E1-A2D5-224F1F679C8A}"/>
              </a:ext>
            </a:extLst>
          </p:cNvPr>
          <p:cNvSpPr txBox="1"/>
          <p:nvPr/>
        </p:nvSpPr>
        <p:spPr>
          <a:xfrm>
            <a:off x="-26076" y="2397308"/>
            <a:ext cx="1496172" cy="1477328"/>
          </a:xfrm>
          <a:prstGeom prst="rect">
            <a:avLst/>
          </a:prstGeom>
          <a:noFill/>
        </p:spPr>
        <p:txBody>
          <a:bodyPr wrap="square" rtlCol="0">
            <a:spAutoFit/>
          </a:bodyPr>
          <a:lstStyle/>
          <a:p>
            <a:pPr algn="ctr"/>
            <a:r>
              <a:rPr lang="vi-VN" sz="3000" b="1" dirty="0" err="1">
                <a:solidFill>
                  <a:schemeClr val="accent4">
                    <a:lumMod val="50000"/>
                  </a:schemeClr>
                </a:solidFill>
              </a:rPr>
              <a:t>Hướng</a:t>
            </a:r>
            <a:r>
              <a:rPr lang="vi-VN" sz="3000" b="1" dirty="0">
                <a:solidFill>
                  <a:schemeClr val="accent4">
                    <a:lumMod val="50000"/>
                  </a:schemeClr>
                </a:solidFill>
              </a:rPr>
              <a:t> </a:t>
            </a:r>
            <a:r>
              <a:rPr lang="vi-VN" sz="3000" b="1" dirty="0" err="1">
                <a:solidFill>
                  <a:schemeClr val="accent4">
                    <a:lumMod val="50000"/>
                  </a:schemeClr>
                </a:solidFill>
              </a:rPr>
              <a:t>phát</a:t>
            </a:r>
            <a:r>
              <a:rPr lang="vi-VN" sz="3000" b="1" dirty="0">
                <a:solidFill>
                  <a:schemeClr val="accent4">
                    <a:lumMod val="50000"/>
                  </a:schemeClr>
                </a:solidFill>
              </a:rPr>
              <a:t> </a:t>
            </a:r>
            <a:r>
              <a:rPr lang="vi-VN" sz="3000" b="1" dirty="0" err="1">
                <a:solidFill>
                  <a:schemeClr val="accent4">
                    <a:lumMod val="50000"/>
                  </a:schemeClr>
                </a:solidFill>
              </a:rPr>
              <a:t>triển</a:t>
            </a:r>
            <a:endParaRPr lang="vi-VN" sz="3000" b="1" dirty="0">
              <a:solidFill>
                <a:schemeClr val="accent4">
                  <a:lumMod val="50000"/>
                </a:schemeClr>
              </a:solidFill>
            </a:endParaRPr>
          </a:p>
        </p:txBody>
      </p:sp>
      <p:sp>
        <p:nvSpPr>
          <p:cNvPr id="15" name="Hộp Văn bản 14">
            <a:extLst>
              <a:ext uri="{FF2B5EF4-FFF2-40B4-BE49-F238E27FC236}">
                <a16:creationId xmlns:a16="http://schemas.microsoft.com/office/drawing/2014/main" id="{A9965B92-814C-4868-A432-48E3A8F54100}"/>
              </a:ext>
            </a:extLst>
          </p:cNvPr>
          <p:cNvSpPr txBox="1"/>
          <p:nvPr/>
        </p:nvSpPr>
        <p:spPr>
          <a:xfrm>
            <a:off x="1314439" y="820427"/>
            <a:ext cx="7661038" cy="326698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dirty="0">
                <a:solidFill>
                  <a:schemeClr val="tx1"/>
                </a:solidFill>
              </a:rPr>
              <a:t>Tiếp tục nghiên cứu chuyên sâu về web.</a:t>
            </a:r>
          </a:p>
          <a:p>
            <a:pPr marL="342900" indent="-342900">
              <a:lnSpc>
                <a:spcPct val="150000"/>
              </a:lnSpc>
              <a:buFont typeface="Wingdings" panose="05000000000000000000" pitchFamily="2" charset="2"/>
              <a:buChar char="Ø"/>
            </a:pPr>
            <a:r>
              <a:rPr lang="vi-VN" sz="2000" dirty="0">
                <a:solidFill>
                  <a:schemeClr val="tx1"/>
                </a:solidFill>
              </a:rPr>
              <a:t>Tối ưu hóa giao diện UI/UX để tăng hiệu suất và tính thẩm mỹ.</a:t>
            </a:r>
          </a:p>
          <a:p>
            <a:pPr marL="342900" indent="-342900">
              <a:lnSpc>
                <a:spcPct val="150000"/>
              </a:lnSpc>
              <a:buFont typeface="Wingdings" panose="05000000000000000000" pitchFamily="2" charset="2"/>
              <a:buChar char="Ø"/>
            </a:pPr>
            <a:r>
              <a:rPr lang="vi-VN" sz="2000" dirty="0">
                <a:solidFill>
                  <a:schemeClr val="tx1"/>
                </a:solidFill>
              </a:rPr>
              <a:t>Tối ưu hóa luồng thanh toán.</a:t>
            </a:r>
          </a:p>
          <a:p>
            <a:pPr marL="342900" indent="-342900">
              <a:lnSpc>
                <a:spcPct val="150000"/>
              </a:lnSpc>
              <a:buFont typeface="Wingdings" panose="05000000000000000000" pitchFamily="2" charset="2"/>
              <a:buChar char="Ø"/>
            </a:pPr>
            <a:r>
              <a:rPr lang="vi-VN" sz="2000" dirty="0">
                <a:solidFill>
                  <a:schemeClr val="tx1"/>
                </a:solidFill>
              </a:rPr>
              <a:t>Sử dụng thêm nhiều API khác như: Facebook, Google, Zalo,… để giúp WEB càng nhiều tính năng và thông minh hơn.</a:t>
            </a:r>
          </a:p>
          <a:p>
            <a:pPr marL="342900" indent="-342900">
              <a:lnSpc>
                <a:spcPct val="150000"/>
              </a:lnSpc>
              <a:buFont typeface="Wingdings" panose="05000000000000000000" pitchFamily="2" charset="2"/>
              <a:buChar char="Ø"/>
            </a:pPr>
            <a:r>
              <a:rPr lang="vi-VN" sz="2000" dirty="0">
                <a:solidFill>
                  <a:schemeClr val="tx1"/>
                </a:solidFill>
              </a:rPr>
              <a:t>Mở rộng đề tài thiết kế hệ thống giao tiếp &amp; điều khiển trên nhiều nên tảng khác nhau (App Androi, IOS, ...).</a:t>
            </a:r>
          </a:p>
        </p:txBody>
      </p:sp>
    </p:spTree>
    <p:extLst>
      <p:ext uri="{BB962C8B-B14F-4D97-AF65-F5344CB8AC3E}">
        <p14:creationId xmlns:p14="http://schemas.microsoft.com/office/powerpoint/2010/main" val="385582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2" fill="hold" nodeType="clickEffect">
                                  <p:stCondLst>
                                    <p:cond delay="0"/>
                                  </p:stCondLst>
                                  <p:childTnLst>
                                    <p:animEffect transition="out" filter="wipe(righ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par>
                          <p:cTn id="24" fill="hold">
                            <p:stCondLst>
                              <p:cond delay="500"/>
                            </p:stCondLst>
                            <p:childTnLst>
                              <p:par>
                                <p:cTn id="25" presetID="6" presetClass="entr" presetSubtype="3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out)">
                                      <p:cBhvr>
                                        <p:cTn id="27" dur="125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1750"/>
                            </p:stCondLst>
                            <p:childTnLst>
                              <p:par>
                                <p:cTn id="32" presetID="22" presetClass="entr" presetSubtype="8" fill="hold" grpId="0" nodeType="after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wipe(left)">
                                      <p:cBhvr>
                                        <p:cTn id="34" dur="250"/>
                                        <p:tgtEl>
                                          <p:spTgt spid="5">
                                            <p:txEl>
                                              <p:pRg st="0" end="0"/>
                                            </p:txEl>
                                          </p:spTgt>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left)">
                                      <p:cBhvr>
                                        <p:cTn id="38" dur="250"/>
                                        <p:tgtEl>
                                          <p:spTgt spid="5">
                                            <p:txEl>
                                              <p:pRg st="1" end="1"/>
                                            </p:txEl>
                                          </p:spTgt>
                                        </p:tgtEl>
                                      </p:cBhvr>
                                    </p:animEffect>
                                  </p:childTnLst>
                                </p:cTn>
                              </p:par>
                            </p:childTnLst>
                          </p:cTn>
                        </p:par>
                        <p:par>
                          <p:cTn id="39" fill="hold">
                            <p:stCondLst>
                              <p:cond delay="2250"/>
                            </p:stCondLst>
                            <p:childTnLst>
                              <p:par>
                                <p:cTn id="40" presetID="22" presetClass="entr" presetSubtype="8" fill="hold" grpId="0" nodeType="after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wipe(left)">
                                      <p:cBhvr>
                                        <p:cTn id="42" dur="250"/>
                                        <p:tgtEl>
                                          <p:spTgt spid="5">
                                            <p:txEl>
                                              <p:pRg st="2" end="2"/>
                                            </p:txEl>
                                          </p:spTgt>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wipe(left)">
                                      <p:cBhvr>
                                        <p:cTn id="46" dur="250"/>
                                        <p:tgtEl>
                                          <p:spTgt spid="5">
                                            <p:txEl>
                                              <p:pRg st="3" end="3"/>
                                            </p:txEl>
                                          </p:spTgt>
                                        </p:tgtEl>
                                      </p:cBhvr>
                                    </p:animEffect>
                                  </p:childTnLst>
                                </p:cTn>
                              </p:par>
                            </p:childTnLst>
                          </p:cTn>
                        </p:par>
                        <p:par>
                          <p:cTn id="47" fill="hold">
                            <p:stCondLst>
                              <p:cond delay="2750"/>
                            </p:stCondLst>
                            <p:childTnLst>
                              <p:par>
                                <p:cTn id="48" presetID="22" presetClass="entr" presetSubtype="8" fill="hold" grpId="0" nodeType="afterEffect">
                                  <p:stCondLst>
                                    <p:cond delay="0"/>
                                  </p:stCondLst>
                                  <p:childTnLst>
                                    <p:set>
                                      <p:cBhvr>
                                        <p:cTn id="49" dur="1" fill="hold">
                                          <p:stCondLst>
                                            <p:cond delay="0"/>
                                          </p:stCondLst>
                                        </p:cTn>
                                        <p:tgtEl>
                                          <p:spTgt spid="5">
                                            <p:txEl>
                                              <p:pRg st="4" end="4"/>
                                            </p:txEl>
                                          </p:spTgt>
                                        </p:tgtEl>
                                        <p:attrNameLst>
                                          <p:attrName>style.visibility</p:attrName>
                                        </p:attrNameLst>
                                      </p:cBhvr>
                                      <p:to>
                                        <p:strVal val="visible"/>
                                      </p:to>
                                    </p:set>
                                    <p:animEffect transition="in" filter="wipe(left)">
                                      <p:cBhvr>
                                        <p:cTn id="50" dur="250"/>
                                        <p:tgtEl>
                                          <p:spTgt spid="5">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xit" presetSubtype="10" fill="hold" grpId="1" nodeType="clickEffect">
                                  <p:stCondLst>
                                    <p:cond delay="0"/>
                                  </p:stCondLst>
                                  <p:childTnLst>
                                    <p:animEffect transition="out" filter="randombar(horizontal)">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4" presetClass="exit" presetSubtype="10" fill="hold" grpId="1" nodeType="withEffect">
                                  <p:stCondLst>
                                    <p:cond delay="0"/>
                                  </p:stCondLst>
                                  <p:childTnLst>
                                    <p:animEffect transition="out" filter="randombar(horizontal)">
                                      <p:cBhvr>
                                        <p:cTn id="57" dur="500"/>
                                        <p:tgtEl>
                                          <p:spTgt spid="5">
                                            <p:txEl>
                                              <p:pRg st="0" end="0"/>
                                            </p:txEl>
                                          </p:spTgt>
                                        </p:tgtEl>
                                      </p:cBhvr>
                                    </p:animEffect>
                                    <p:set>
                                      <p:cBhvr>
                                        <p:cTn id="58" dur="1" fill="hold">
                                          <p:stCondLst>
                                            <p:cond delay="499"/>
                                          </p:stCondLst>
                                        </p:cTn>
                                        <p:tgtEl>
                                          <p:spTgt spid="5">
                                            <p:txEl>
                                              <p:pRg st="0" end="0"/>
                                            </p:txEl>
                                          </p:spTgt>
                                        </p:tgtEl>
                                        <p:attrNameLst>
                                          <p:attrName>style.visibility</p:attrName>
                                        </p:attrNameLst>
                                      </p:cBhvr>
                                      <p:to>
                                        <p:strVal val="hidden"/>
                                      </p:to>
                                    </p:set>
                                  </p:childTnLst>
                                </p:cTn>
                              </p:par>
                              <p:par>
                                <p:cTn id="59" presetID="14" presetClass="exit" presetSubtype="10" fill="hold" grpId="1" nodeType="withEffect">
                                  <p:stCondLst>
                                    <p:cond delay="0"/>
                                  </p:stCondLst>
                                  <p:childTnLst>
                                    <p:animEffect transition="out" filter="randombar(horizontal)">
                                      <p:cBhvr>
                                        <p:cTn id="60" dur="500"/>
                                        <p:tgtEl>
                                          <p:spTgt spid="5">
                                            <p:txEl>
                                              <p:pRg st="1" end="1"/>
                                            </p:txEl>
                                          </p:spTgt>
                                        </p:tgtEl>
                                      </p:cBhvr>
                                    </p:animEffect>
                                    <p:set>
                                      <p:cBhvr>
                                        <p:cTn id="61" dur="1" fill="hold">
                                          <p:stCondLst>
                                            <p:cond delay="499"/>
                                          </p:stCondLst>
                                        </p:cTn>
                                        <p:tgtEl>
                                          <p:spTgt spid="5">
                                            <p:txEl>
                                              <p:pRg st="1" end="1"/>
                                            </p:txEl>
                                          </p:spTgt>
                                        </p:tgtEl>
                                        <p:attrNameLst>
                                          <p:attrName>style.visibility</p:attrName>
                                        </p:attrNameLst>
                                      </p:cBhvr>
                                      <p:to>
                                        <p:strVal val="hidden"/>
                                      </p:to>
                                    </p:set>
                                  </p:childTnLst>
                                </p:cTn>
                              </p:par>
                              <p:par>
                                <p:cTn id="62" presetID="14" presetClass="exit" presetSubtype="10" fill="hold" grpId="1" nodeType="withEffect">
                                  <p:stCondLst>
                                    <p:cond delay="0"/>
                                  </p:stCondLst>
                                  <p:childTnLst>
                                    <p:animEffect transition="out" filter="randombar(horizontal)">
                                      <p:cBhvr>
                                        <p:cTn id="63" dur="500"/>
                                        <p:tgtEl>
                                          <p:spTgt spid="5">
                                            <p:txEl>
                                              <p:pRg st="2" end="2"/>
                                            </p:txEl>
                                          </p:spTgt>
                                        </p:tgtEl>
                                      </p:cBhvr>
                                    </p:animEffect>
                                    <p:set>
                                      <p:cBhvr>
                                        <p:cTn id="64" dur="1" fill="hold">
                                          <p:stCondLst>
                                            <p:cond delay="499"/>
                                          </p:stCondLst>
                                        </p:cTn>
                                        <p:tgtEl>
                                          <p:spTgt spid="5">
                                            <p:txEl>
                                              <p:pRg st="2" end="2"/>
                                            </p:txEl>
                                          </p:spTgt>
                                        </p:tgtEl>
                                        <p:attrNameLst>
                                          <p:attrName>style.visibility</p:attrName>
                                        </p:attrNameLst>
                                      </p:cBhvr>
                                      <p:to>
                                        <p:strVal val="hidden"/>
                                      </p:to>
                                    </p:set>
                                  </p:childTnLst>
                                </p:cTn>
                              </p:par>
                              <p:par>
                                <p:cTn id="65" presetID="14" presetClass="exit" presetSubtype="10" fill="hold" grpId="1" nodeType="withEffect">
                                  <p:stCondLst>
                                    <p:cond delay="0"/>
                                  </p:stCondLst>
                                  <p:childTnLst>
                                    <p:animEffect transition="out" filter="randombar(horizontal)">
                                      <p:cBhvr>
                                        <p:cTn id="66" dur="500"/>
                                        <p:tgtEl>
                                          <p:spTgt spid="5">
                                            <p:txEl>
                                              <p:pRg st="3" end="3"/>
                                            </p:txEl>
                                          </p:spTgt>
                                        </p:tgtEl>
                                      </p:cBhvr>
                                    </p:animEffect>
                                    <p:set>
                                      <p:cBhvr>
                                        <p:cTn id="67" dur="1" fill="hold">
                                          <p:stCondLst>
                                            <p:cond delay="499"/>
                                          </p:stCondLst>
                                        </p:cTn>
                                        <p:tgtEl>
                                          <p:spTgt spid="5">
                                            <p:txEl>
                                              <p:pRg st="3" end="3"/>
                                            </p:txEl>
                                          </p:spTgt>
                                        </p:tgtEl>
                                        <p:attrNameLst>
                                          <p:attrName>style.visibility</p:attrName>
                                        </p:attrNameLst>
                                      </p:cBhvr>
                                      <p:to>
                                        <p:strVal val="hidden"/>
                                      </p:to>
                                    </p:set>
                                  </p:childTnLst>
                                </p:cTn>
                              </p:par>
                              <p:par>
                                <p:cTn id="68" presetID="14" presetClass="exit" presetSubtype="10" fill="hold" grpId="1" nodeType="withEffect">
                                  <p:stCondLst>
                                    <p:cond delay="0"/>
                                  </p:stCondLst>
                                  <p:childTnLst>
                                    <p:animEffect transition="out" filter="randombar(horizontal)">
                                      <p:cBhvr>
                                        <p:cTn id="69" dur="500"/>
                                        <p:tgtEl>
                                          <p:spTgt spid="5">
                                            <p:txEl>
                                              <p:pRg st="4" end="4"/>
                                            </p:txEl>
                                          </p:spTgt>
                                        </p:tgtEl>
                                      </p:cBhvr>
                                    </p:animEffect>
                                    <p:set>
                                      <p:cBhvr>
                                        <p:cTn id="70" dur="1" fill="hold">
                                          <p:stCondLst>
                                            <p:cond delay="499"/>
                                          </p:stCondLst>
                                        </p:cTn>
                                        <p:tgtEl>
                                          <p:spTgt spid="5">
                                            <p:txEl>
                                              <p:pRg st="4" end="4"/>
                                            </p:txEl>
                                          </p:spTgt>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15">
                                            <p:txEl>
                                              <p:pRg st="0" end="0"/>
                                            </p:txEl>
                                          </p:spTgt>
                                        </p:tgtEl>
                                        <p:attrNameLst>
                                          <p:attrName>style.visibility</p:attrName>
                                        </p:attrNameLst>
                                      </p:cBhvr>
                                      <p:to>
                                        <p:strVal val="visible"/>
                                      </p:to>
                                    </p:set>
                                    <p:animEffect transition="in" filter="wipe(left)">
                                      <p:cBhvr>
                                        <p:cTn id="77" dur="500"/>
                                        <p:tgtEl>
                                          <p:spTgt spid="15">
                                            <p:txEl>
                                              <p:pRg st="0" end="0"/>
                                            </p:txEl>
                                          </p:spTgt>
                                        </p:tgtEl>
                                      </p:cBhvr>
                                    </p:animEffec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15">
                                            <p:txEl>
                                              <p:pRg st="1" end="1"/>
                                            </p:txEl>
                                          </p:spTgt>
                                        </p:tgtEl>
                                        <p:attrNameLst>
                                          <p:attrName>style.visibility</p:attrName>
                                        </p:attrNameLst>
                                      </p:cBhvr>
                                      <p:to>
                                        <p:strVal val="visible"/>
                                      </p:to>
                                    </p:set>
                                    <p:animEffect transition="in" filter="wipe(left)">
                                      <p:cBhvr>
                                        <p:cTn id="81" dur="500"/>
                                        <p:tgtEl>
                                          <p:spTgt spid="15">
                                            <p:txEl>
                                              <p:pRg st="1" end="1"/>
                                            </p:txEl>
                                          </p:spTgt>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15">
                                            <p:txEl>
                                              <p:pRg st="2" end="2"/>
                                            </p:txEl>
                                          </p:spTgt>
                                        </p:tgtEl>
                                        <p:attrNameLst>
                                          <p:attrName>style.visibility</p:attrName>
                                        </p:attrNameLst>
                                      </p:cBhvr>
                                      <p:to>
                                        <p:strVal val="visible"/>
                                      </p:to>
                                    </p:set>
                                    <p:animEffect transition="in" filter="wipe(left)">
                                      <p:cBhvr>
                                        <p:cTn id="85" dur="500"/>
                                        <p:tgtEl>
                                          <p:spTgt spid="15">
                                            <p:txEl>
                                              <p:pRg st="2" end="2"/>
                                            </p:txEl>
                                          </p:spTgt>
                                        </p:tgtEl>
                                      </p:cBhvr>
                                    </p:animEffect>
                                  </p:childTnLst>
                                </p:cTn>
                              </p:par>
                            </p:childTnLst>
                          </p:cTn>
                        </p:par>
                        <p:par>
                          <p:cTn id="86" fill="hold">
                            <p:stCondLst>
                              <p:cond delay="2000"/>
                            </p:stCondLst>
                            <p:childTnLst>
                              <p:par>
                                <p:cTn id="87" presetID="22" presetClass="entr" presetSubtype="8" fill="hold" grpId="0" nodeType="afterEffect">
                                  <p:stCondLst>
                                    <p:cond delay="0"/>
                                  </p:stCondLst>
                                  <p:childTnLst>
                                    <p:set>
                                      <p:cBhvr>
                                        <p:cTn id="88" dur="1" fill="hold">
                                          <p:stCondLst>
                                            <p:cond delay="0"/>
                                          </p:stCondLst>
                                        </p:cTn>
                                        <p:tgtEl>
                                          <p:spTgt spid="15">
                                            <p:txEl>
                                              <p:pRg st="3" end="3"/>
                                            </p:txEl>
                                          </p:spTgt>
                                        </p:tgtEl>
                                        <p:attrNameLst>
                                          <p:attrName>style.visibility</p:attrName>
                                        </p:attrNameLst>
                                      </p:cBhvr>
                                      <p:to>
                                        <p:strVal val="visible"/>
                                      </p:to>
                                    </p:set>
                                    <p:animEffect transition="in" filter="wipe(left)">
                                      <p:cBhvr>
                                        <p:cTn id="89" dur="500"/>
                                        <p:tgtEl>
                                          <p:spTgt spid="15">
                                            <p:txEl>
                                              <p:pRg st="3" end="3"/>
                                            </p:txEl>
                                          </p:spTgt>
                                        </p:tgtEl>
                                      </p:cBhvr>
                                    </p:animEffect>
                                  </p:childTnLst>
                                </p:cTn>
                              </p:par>
                            </p:childTnLst>
                          </p:cTn>
                        </p:par>
                        <p:par>
                          <p:cTn id="90" fill="hold">
                            <p:stCondLst>
                              <p:cond delay="2500"/>
                            </p:stCondLst>
                            <p:childTnLst>
                              <p:par>
                                <p:cTn id="91" presetID="22" presetClass="entr" presetSubtype="8" fill="hold" grpId="0" nodeType="afterEffect">
                                  <p:stCondLst>
                                    <p:cond delay="0"/>
                                  </p:stCondLst>
                                  <p:childTnLst>
                                    <p:set>
                                      <p:cBhvr>
                                        <p:cTn id="92" dur="1" fill="hold">
                                          <p:stCondLst>
                                            <p:cond delay="0"/>
                                          </p:stCondLst>
                                        </p:cTn>
                                        <p:tgtEl>
                                          <p:spTgt spid="15">
                                            <p:txEl>
                                              <p:pRg st="4" end="4"/>
                                            </p:txEl>
                                          </p:spTgt>
                                        </p:tgtEl>
                                        <p:attrNameLst>
                                          <p:attrName>style.visibility</p:attrName>
                                        </p:attrNameLst>
                                      </p:cBhvr>
                                      <p:to>
                                        <p:strVal val="visible"/>
                                      </p:to>
                                    </p:set>
                                    <p:animEffect transition="in" filter="wipe(left)">
                                      <p:cBhvr>
                                        <p:cTn id="93"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2" grpId="1"/>
      <p:bldP spid="5" grpId="0" build="p"/>
      <p:bldP spid="5" grpId="1" build="allAtOnce"/>
      <p:bldP spid="14" grpId="0"/>
      <p:bldP spid="1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2754675" y="1458116"/>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dirty="0"/>
              <a:t>THANKS!</a:t>
            </a:r>
          </a:p>
        </p:txBody>
      </p:sp>
      <p:sp>
        <p:nvSpPr>
          <p:cNvPr id="704" name="Shape 704"/>
          <p:cNvSpPr txBox="1">
            <a:spLocks noGrp="1"/>
          </p:cNvSpPr>
          <p:nvPr>
            <p:ph type="body" idx="4294967295"/>
          </p:nvPr>
        </p:nvSpPr>
        <p:spPr>
          <a:xfrm>
            <a:off x="2754674" y="2504121"/>
            <a:ext cx="4909447" cy="1706932"/>
          </a:xfrm>
          <a:prstGeom prst="rect">
            <a:avLst/>
          </a:prstGeom>
          <a:noFill/>
          <a:ln>
            <a:noFill/>
          </a:ln>
        </p:spPr>
        <p:txBody>
          <a:bodyPr lIns="91425" tIns="91425" rIns="91425" bIns="91425" anchor="t" anchorCtr="0">
            <a:noAutofit/>
          </a:bodyPr>
          <a:lstStyle/>
          <a:p>
            <a:pPr lvl="0" rtl="0">
              <a:spcBef>
                <a:spcPts val="0"/>
              </a:spcBef>
              <a:buNone/>
            </a:pPr>
            <a:r>
              <a:rPr lang="vi-VN" sz="3600" b="1" dirty="0" err="1"/>
              <a:t>Hãy</a:t>
            </a:r>
            <a:r>
              <a:rPr lang="vi-VN" sz="3600" b="1" dirty="0"/>
              <a:t> </a:t>
            </a:r>
            <a:r>
              <a:rPr lang="vi-VN" sz="3600" b="1" dirty="0" err="1"/>
              <a:t>đặt</a:t>
            </a:r>
            <a:r>
              <a:rPr lang="vi-VN" sz="3600" b="1" dirty="0"/>
              <a:t> </a:t>
            </a:r>
            <a:r>
              <a:rPr lang="vi-VN" sz="3600" b="1" dirty="0" err="1"/>
              <a:t>những</a:t>
            </a:r>
            <a:r>
              <a:rPr lang="vi-VN" sz="3600" b="1" dirty="0"/>
              <a:t> câu </a:t>
            </a:r>
            <a:r>
              <a:rPr lang="vi-VN" sz="3600" b="1" dirty="0" err="1"/>
              <a:t>hỏi</a:t>
            </a:r>
            <a:r>
              <a:rPr lang="en" sz="3600" b="1" dirty="0"/>
              <a:t>?</a:t>
            </a:r>
          </a:p>
          <a:p>
            <a:pPr lvl="0" rtl="0">
              <a:spcBef>
                <a:spcPts val="0"/>
              </a:spcBef>
              <a:buNone/>
            </a:pPr>
            <a:r>
              <a:rPr lang="en" sz="2000" dirty="0"/>
              <a:t>You can find </a:t>
            </a:r>
            <a:r>
              <a:rPr lang="en-US" sz="2000" dirty="0"/>
              <a:t>me</a:t>
            </a:r>
            <a:r>
              <a:rPr lang="en" sz="2000" dirty="0"/>
              <a:t> at</a:t>
            </a:r>
            <a:r>
              <a:rPr lang="vi-VN" sz="2000" dirty="0"/>
              <a:t> (</a:t>
            </a:r>
            <a:r>
              <a:rPr lang="vi-VN" sz="2000" dirty="0" err="1"/>
              <a:t>Bạn</a:t>
            </a:r>
            <a:r>
              <a:rPr lang="vi-VN" sz="2000" dirty="0"/>
              <a:t> </a:t>
            </a:r>
            <a:r>
              <a:rPr lang="vi-VN" sz="2000" dirty="0" err="1"/>
              <a:t>có</a:t>
            </a:r>
            <a:r>
              <a:rPr lang="vi-VN" sz="2000" dirty="0"/>
              <a:t> </a:t>
            </a:r>
            <a:r>
              <a:rPr lang="vi-VN" sz="2000" dirty="0" err="1"/>
              <a:t>thể</a:t>
            </a:r>
            <a:r>
              <a:rPr lang="vi-VN" sz="2000" dirty="0"/>
              <a:t> </a:t>
            </a:r>
            <a:r>
              <a:rPr lang="vi-VN" sz="2000" dirty="0" err="1"/>
              <a:t>tìm</a:t>
            </a:r>
            <a:r>
              <a:rPr lang="vi-VN" sz="2000" dirty="0"/>
              <a:t> tôi </a:t>
            </a:r>
            <a:r>
              <a:rPr lang="vi-VN" sz="2000" dirty="0" err="1"/>
              <a:t>tại</a:t>
            </a:r>
            <a:r>
              <a:rPr lang="vi-VN" sz="2000" dirty="0"/>
              <a:t>)</a:t>
            </a:r>
            <a:endParaRPr lang="en" sz="2000" dirty="0"/>
          </a:p>
          <a:p>
            <a:pPr marL="457200" lvl="0" indent="-355600" rtl="0">
              <a:spcBef>
                <a:spcPts val="0"/>
              </a:spcBef>
              <a:buSzPct val="100000"/>
            </a:pPr>
            <a:r>
              <a:rPr lang="vi-VN" sz="2000" dirty="0" err="1"/>
              <a:t>Fb</a:t>
            </a:r>
            <a:r>
              <a:rPr lang="vi-VN" sz="2000" dirty="0"/>
              <a:t>/</a:t>
            </a:r>
            <a:r>
              <a:rPr lang="vi-VN" sz="2000" dirty="0" err="1"/>
              <a:t>Hieu.iceTea</a:t>
            </a:r>
            <a:endParaRPr lang="en" sz="2000" dirty="0"/>
          </a:p>
          <a:p>
            <a:pPr marL="457200" lvl="0" indent="-355600" rtl="0">
              <a:spcBef>
                <a:spcPts val="0"/>
              </a:spcBef>
              <a:buSzPct val="100000"/>
            </a:pPr>
            <a:r>
              <a:rPr lang="vi-VN" sz="2000" dirty="0" err="1"/>
              <a:t>Hieu.iceTea</a:t>
            </a:r>
            <a:r>
              <a:rPr lang="en" sz="2000" dirty="0"/>
              <a:t>@</a:t>
            </a:r>
            <a:r>
              <a:rPr lang="vi-VN" sz="2000" dirty="0"/>
              <a:t>gmail.com</a:t>
            </a:r>
            <a:endParaRPr lang="en" sz="2000" dirty="0"/>
          </a:p>
        </p:txBody>
      </p:sp>
      <p:sp>
        <p:nvSpPr>
          <p:cNvPr id="705" name="Shape 705"/>
          <p:cNvSpPr/>
          <p:nvPr/>
        </p:nvSpPr>
        <p:spPr>
          <a:xfrm>
            <a:off x="1355395" y="1787675"/>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
        <p:nvSpPr>
          <p:cNvPr id="5" name="Shape 556"/>
          <p:cNvSpPr/>
          <p:nvPr/>
        </p:nvSpPr>
        <p:spPr>
          <a:xfrm>
            <a:off x="9298985" y="-93141"/>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6" name="Shape 557"/>
          <p:cNvSpPr/>
          <p:nvPr/>
        </p:nvSpPr>
        <p:spPr>
          <a:xfrm rot="1473079">
            <a:off x="-895433" y="2036912"/>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7" name="Shape 558"/>
          <p:cNvSpPr/>
          <p:nvPr/>
        </p:nvSpPr>
        <p:spPr>
          <a:xfrm>
            <a:off x="6850945" y="412833"/>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59"/>
          <p:cNvSpPr/>
          <p:nvPr/>
        </p:nvSpPr>
        <p:spPr>
          <a:xfrm rot="2487273">
            <a:off x="6633061" y="1906606"/>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732"/>
          <p:cNvSpPr/>
          <p:nvPr/>
        </p:nvSpPr>
        <p:spPr>
          <a:xfrm>
            <a:off x="5949499" y="4584179"/>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34"/>
          <p:cNvSpPr/>
          <p:nvPr/>
        </p:nvSpPr>
        <p:spPr>
          <a:xfrm>
            <a:off x="6589743" y="4623529"/>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1" name="Shape 740"/>
          <p:cNvSpPr/>
          <p:nvPr/>
        </p:nvSpPr>
        <p:spPr>
          <a:xfrm>
            <a:off x="2658925" y="4608100"/>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2" name="Shape 747"/>
          <p:cNvSpPr/>
          <p:nvPr/>
        </p:nvSpPr>
        <p:spPr>
          <a:xfrm>
            <a:off x="5404193" y="4566083"/>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3" name="Shape 764"/>
          <p:cNvSpPr/>
          <p:nvPr/>
        </p:nvSpPr>
        <p:spPr>
          <a:xfrm>
            <a:off x="4828833" y="4566083"/>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4" name="Shape 770"/>
          <p:cNvSpPr/>
          <p:nvPr/>
        </p:nvSpPr>
        <p:spPr>
          <a:xfrm>
            <a:off x="4343281" y="4608100"/>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5" name="Shape 772"/>
          <p:cNvSpPr/>
          <p:nvPr/>
        </p:nvSpPr>
        <p:spPr>
          <a:xfrm>
            <a:off x="3742820" y="4540568"/>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6" name="Shape 775"/>
          <p:cNvSpPr/>
          <p:nvPr/>
        </p:nvSpPr>
        <p:spPr>
          <a:xfrm>
            <a:off x="3105989" y="4608100"/>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7" name="Shape 795"/>
          <p:cNvSpPr/>
          <p:nvPr/>
        </p:nvSpPr>
        <p:spPr>
          <a:xfrm>
            <a:off x="1995784" y="4671392"/>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1030" name="Picture 6" descr="Káº¿t quáº£ hÃ¬nh áº£nh cho like gif">
            <a:extLst>
              <a:ext uri="{FF2B5EF4-FFF2-40B4-BE49-F238E27FC236}">
                <a16:creationId xmlns:a16="http://schemas.microsoft.com/office/drawing/2014/main" id="{B9312B3D-2725-4E02-B143-DD6D8E646A6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89776" y="4498847"/>
            <a:ext cx="741947" cy="741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Ã¬nh áº£nh cÃ³ liÃªn quan">
            <a:extLst>
              <a:ext uri="{FF2B5EF4-FFF2-40B4-BE49-F238E27FC236}">
                <a16:creationId xmlns:a16="http://schemas.microsoft.com/office/drawing/2014/main" id="{09D9D84B-56CD-48BC-97D7-2B17F7C9B39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91212" y="4498847"/>
            <a:ext cx="741948" cy="7419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Ã¬nh áº£nh cÃ³ liÃªn quan">
            <a:extLst>
              <a:ext uri="{FF2B5EF4-FFF2-40B4-BE49-F238E27FC236}">
                <a16:creationId xmlns:a16="http://schemas.microsoft.com/office/drawing/2014/main" id="{9609D603-A5B6-41B7-A3A8-7D669813672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84731" y="4011113"/>
            <a:ext cx="741948" cy="7419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áº¿t quáº£ hÃ¬nh áº£nh cho wow facebook gif icon">
            <a:extLst>
              <a:ext uri="{FF2B5EF4-FFF2-40B4-BE49-F238E27FC236}">
                <a16:creationId xmlns:a16="http://schemas.microsoft.com/office/drawing/2014/main" id="{26C36C7E-4EBE-4170-AB8F-A1A565F28E9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634878" y="4143481"/>
            <a:ext cx="464619" cy="46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sndAc>
          <p:stSnd>
            <p:snd r:embed="rId3" name="applause.wav"/>
          </p:stSnd>
        </p:sndAc>
      </p:transition>
    </mc:Choice>
    <mc:Fallback xmlns="">
      <p:transition spd="slow">
        <p:fade/>
        <p:sndAc>
          <p:stSnd>
            <p:snd r:embed="rId8"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1000"/>
                                        <p:tgtEl>
                                          <p:spTgt spid="7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05"/>
                                        </p:tgtEl>
                                        <p:attrNameLst>
                                          <p:attrName>style.visibility</p:attrName>
                                        </p:attrNameLst>
                                      </p:cBhvr>
                                      <p:to>
                                        <p:strVal val="visible"/>
                                      </p:to>
                                    </p:set>
                                    <p:animEffect transition="in" filter="fade">
                                      <p:cBhvr>
                                        <p:cTn id="11" dur="500"/>
                                        <p:tgtEl>
                                          <p:spTgt spid="70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04">
                                            <p:txEl>
                                              <p:pRg st="0" end="0"/>
                                            </p:txEl>
                                          </p:spTgt>
                                        </p:tgtEl>
                                        <p:attrNameLst>
                                          <p:attrName>style.visibility</p:attrName>
                                        </p:attrNameLst>
                                      </p:cBhvr>
                                      <p:to>
                                        <p:strVal val="visible"/>
                                      </p:to>
                                    </p:set>
                                    <p:animEffect transition="in" filter="fade">
                                      <p:cBhvr>
                                        <p:cTn id="15" dur="250"/>
                                        <p:tgtEl>
                                          <p:spTgt spid="704">
                                            <p:txEl>
                                              <p:pRg st="0" end="0"/>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704">
                                            <p:txEl>
                                              <p:pRg st="1" end="1"/>
                                            </p:txEl>
                                          </p:spTgt>
                                        </p:tgtEl>
                                        <p:attrNameLst>
                                          <p:attrName>style.visibility</p:attrName>
                                        </p:attrNameLst>
                                      </p:cBhvr>
                                      <p:to>
                                        <p:strVal val="visible"/>
                                      </p:to>
                                    </p:set>
                                    <p:animEffect transition="in" filter="fade">
                                      <p:cBhvr>
                                        <p:cTn id="19" dur="250"/>
                                        <p:tgtEl>
                                          <p:spTgt spid="70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04">
                                            <p:txEl>
                                              <p:pRg st="2" end="2"/>
                                            </p:txEl>
                                          </p:spTgt>
                                        </p:tgtEl>
                                        <p:attrNameLst>
                                          <p:attrName>style.visibility</p:attrName>
                                        </p:attrNameLst>
                                      </p:cBhvr>
                                      <p:to>
                                        <p:strVal val="visible"/>
                                      </p:to>
                                    </p:set>
                                    <p:animEffect transition="in" filter="fade">
                                      <p:cBhvr>
                                        <p:cTn id="23" dur="250"/>
                                        <p:tgtEl>
                                          <p:spTgt spid="704">
                                            <p:txEl>
                                              <p:pRg st="2" end="2"/>
                                            </p:txEl>
                                          </p:spTgt>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704">
                                            <p:txEl>
                                              <p:pRg st="3" end="3"/>
                                            </p:txEl>
                                          </p:spTgt>
                                        </p:tgtEl>
                                        <p:attrNameLst>
                                          <p:attrName>style.visibility</p:attrName>
                                        </p:attrNameLst>
                                      </p:cBhvr>
                                      <p:to>
                                        <p:strVal val="visible"/>
                                      </p:to>
                                    </p:set>
                                    <p:animEffect transition="in" filter="fade">
                                      <p:cBhvr>
                                        <p:cTn id="27" dur="250"/>
                                        <p:tgtEl>
                                          <p:spTgt spid="704">
                                            <p:txEl>
                                              <p:pRg st="3" end="3"/>
                                            </p:txEl>
                                          </p:spTgt>
                                        </p:tgtEl>
                                      </p:cBhvr>
                                    </p:animEffect>
                                  </p:childTnLst>
                                </p:cTn>
                              </p:par>
                            </p:childTnLst>
                          </p:cTn>
                        </p:par>
                        <p:par>
                          <p:cTn id="28" fill="hold">
                            <p:stCondLst>
                              <p:cond delay="2500"/>
                            </p:stCondLst>
                            <p:childTnLst>
                              <p:par>
                                <p:cTn id="29" presetID="44" presetClass="path" presetSubtype="0" accel="50000" decel="50000" fill="hold" grpId="0" nodeType="afterEffect">
                                  <p:stCondLst>
                                    <p:cond delay="0"/>
                                  </p:stCondLst>
                                  <p:childTnLst>
                                    <p:animMotion origin="layout" path="M -0.00277 -0.04229 L 0.18507 -0.23334 C 0.22448 -0.2747 0.28542 -0.30649 0.35035 -0.32068 C 0.42414 -0.33673 0.4849 -0.33149 0.52848 -0.30834 L 0.73768 -0.20371 " pathEditMode="relative" rAng="21180000" ptsTypes="AAAAA">
                                      <p:cBhvr>
                                        <p:cTn id="30" dur="2250" fill="hold"/>
                                        <p:tgtEl>
                                          <p:spTgt spid="6"/>
                                        </p:tgtEl>
                                        <p:attrNameLst>
                                          <p:attrName>ppt_x</p:attrName>
                                          <p:attrName>ppt_y</p:attrName>
                                        </p:attrNameLst>
                                      </p:cBhvr>
                                      <p:rCtr x="36337" y="-17994"/>
                                    </p:animMotion>
                                  </p:childTnLst>
                                </p:cTn>
                              </p:par>
                              <p:par>
                                <p:cTn id="31" presetID="35" presetClass="path" presetSubtype="0" accel="50000" decel="50000" fill="hold" grpId="0" nodeType="withEffect">
                                  <p:stCondLst>
                                    <p:cond delay="500"/>
                                  </p:stCondLst>
                                  <p:childTnLst>
                                    <p:animMotion origin="layout" path="M 3.88889E-6 2.96296E-6 L -0.23993 0.17129 " pathEditMode="relative" rAng="0" ptsTypes="AA">
                                      <p:cBhvr>
                                        <p:cTn id="32" dur="2000" fill="hold"/>
                                        <p:tgtEl>
                                          <p:spTgt spid="5"/>
                                        </p:tgtEl>
                                        <p:attrNameLst>
                                          <p:attrName>ppt_x</p:attrName>
                                          <p:attrName>ppt_y</p:attrName>
                                        </p:attrNameLst>
                                      </p:cBhvr>
                                      <p:rCtr x="-11997" y="8549"/>
                                    </p:animMotion>
                                  </p:childTnLst>
                                </p:cTn>
                              </p:par>
                            </p:childTnLst>
                          </p:cTn>
                        </p:par>
                        <p:par>
                          <p:cTn id="33" fill="hold">
                            <p:stCondLst>
                              <p:cond delay="5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5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6000"/>
                            </p:stCondLst>
                            <p:childTnLst>
                              <p:par>
                                <p:cTn id="42" presetID="26" presetClass="emph" presetSubtype="0" repeatCount="3000" fill="hold" nodeType="afterEffect">
                                  <p:stCondLst>
                                    <p:cond delay="0"/>
                                  </p:stCondLst>
                                  <p:childTnLst>
                                    <p:animEffect transition="out" filter="fade">
                                      <p:cBhvr>
                                        <p:cTn id="43" dur="750" tmFilter="0, 0; .2, .5; .8, .5; 1, 0"/>
                                        <p:tgtEl>
                                          <p:spTgt spid="704">
                                            <p:txEl>
                                              <p:pRg st="0" end="0"/>
                                            </p:txEl>
                                          </p:spTgt>
                                        </p:tgtEl>
                                      </p:cBhvr>
                                    </p:animEffect>
                                    <p:animScale>
                                      <p:cBhvr>
                                        <p:cTn id="44" dur="375" autoRev="1" fill="hold"/>
                                        <p:tgtEl>
                                          <p:spTgt spid="704">
                                            <p:txEl>
                                              <p:pRg st="0" end="0"/>
                                            </p:txEl>
                                          </p:spTgt>
                                        </p:tgtEl>
                                      </p:cBhvr>
                                      <p:by x="105000" y="105000"/>
                                    </p:animScale>
                                  </p:childTnLst>
                                </p:cTn>
                              </p:par>
                            </p:childTnLst>
                          </p:cTn>
                        </p:par>
                        <p:par>
                          <p:cTn id="45" fill="hold">
                            <p:stCondLst>
                              <p:cond delay="8250"/>
                            </p:stCondLst>
                            <p:childTnLst>
                              <p:par>
                                <p:cTn id="46" presetID="26" presetClass="emph" presetSubtype="0" repeatCount="indefinite" fill="hold" grpId="1" nodeType="afterEffect">
                                  <p:stCondLst>
                                    <p:cond delay="0"/>
                                  </p:stCondLst>
                                  <p:childTnLst>
                                    <p:animEffect transition="out" filter="fade">
                                      <p:cBhvr>
                                        <p:cTn id="47" dur="500" tmFilter="0, 0; .2, .5; .8, .5; 1, 0"/>
                                        <p:tgtEl>
                                          <p:spTgt spid="7"/>
                                        </p:tgtEl>
                                      </p:cBhvr>
                                    </p:animEffect>
                                    <p:animScale>
                                      <p:cBhvr>
                                        <p:cTn id="48" dur="250" autoRev="1" fill="hold"/>
                                        <p:tgtEl>
                                          <p:spTgt spid="7"/>
                                        </p:tgtEl>
                                      </p:cBhvr>
                                      <p:by x="105000" y="105000"/>
                                    </p:animScale>
                                  </p:childTnLst>
                                </p:cTn>
                              </p:par>
                              <p:par>
                                <p:cTn id="49" presetID="26" presetClass="emph" presetSubtype="0" repeatCount="indefinite" fill="hold" grpId="1" nodeType="withEffect">
                                  <p:stCondLst>
                                    <p:cond delay="0"/>
                                  </p:stCondLst>
                                  <p:childTnLst>
                                    <p:animEffect transition="out" filter="fade">
                                      <p:cBhvr>
                                        <p:cTn id="50" dur="500" tmFilter="0, 0; .2, .5; .8, .5; 1, 0"/>
                                        <p:tgtEl>
                                          <p:spTgt spid="8"/>
                                        </p:tgtEl>
                                      </p:cBhvr>
                                    </p:animEffect>
                                    <p:animScale>
                                      <p:cBhvr>
                                        <p:cTn id="51" dur="250" autoRev="1" fill="hold"/>
                                        <p:tgtEl>
                                          <p:spTgt spid="8"/>
                                        </p:tgtEl>
                                      </p:cBhvr>
                                      <p:by x="105000" y="105000"/>
                                    </p:animScale>
                                  </p:childTnLst>
                                </p:cTn>
                              </p:par>
                              <p:par>
                                <p:cTn id="52" presetID="32" presetClass="emph" presetSubtype="0" repeatCount="indefinite" fill="hold" grpId="1" nodeType="withEffect">
                                  <p:stCondLst>
                                    <p:cond delay="0"/>
                                  </p:stCondLst>
                                  <p:childTnLst>
                                    <p:animRot by="120000">
                                      <p:cBhvr>
                                        <p:cTn id="53" dur="100" fill="hold">
                                          <p:stCondLst>
                                            <p:cond delay="0"/>
                                          </p:stCondLst>
                                        </p:cTn>
                                        <p:tgtEl>
                                          <p:spTgt spid="6"/>
                                        </p:tgtEl>
                                        <p:attrNameLst>
                                          <p:attrName>r</p:attrName>
                                        </p:attrNameLst>
                                      </p:cBhvr>
                                    </p:animRot>
                                    <p:animRot by="-240000">
                                      <p:cBhvr>
                                        <p:cTn id="54" dur="200" fill="hold">
                                          <p:stCondLst>
                                            <p:cond delay="200"/>
                                          </p:stCondLst>
                                        </p:cTn>
                                        <p:tgtEl>
                                          <p:spTgt spid="6"/>
                                        </p:tgtEl>
                                        <p:attrNameLst>
                                          <p:attrName>r</p:attrName>
                                        </p:attrNameLst>
                                      </p:cBhvr>
                                    </p:animRot>
                                    <p:animRot by="240000">
                                      <p:cBhvr>
                                        <p:cTn id="55" dur="200" fill="hold">
                                          <p:stCondLst>
                                            <p:cond delay="400"/>
                                          </p:stCondLst>
                                        </p:cTn>
                                        <p:tgtEl>
                                          <p:spTgt spid="6"/>
                                        </p:tgtEl>
                                        <p:attrNameLst>
                                          <p:attrName>r</p:attrName>
                                        </p:attrNameLst>
                                      </p:cBhvr>
                                    </p:animRot>
                                    <p:animRot by="-240000">
                                      <p:cBhvr>
                                        <p:cTn id="56" dur="200" fill="hold">
                                          <p:stCondLst>
                                            <p:cond delay="600"/>
                                          </p:stCondLst>
                                        </p:cTn>
                                        <p:tgtEl>
                                          <p:spTgt spid="6"/>
                                        </p:tgtEl>
                                        <p:attrNameLst>
                                          <p:attrName>r</p:attrName>
                                        </p:attrNameLst>
                                      </p:cBhvr>
                                    </p:animRot>
                                    <p:animRot by="120000">
                                      <p:cBhvr>
                                        <p:cTn id="57" dur="200" fill="hold">
                                          <p:stCondLst>
                                            <p:cond delay="800"/>
                                          </p:stCondLst>
                                        </p:cTn>
                                        <p:tgtEl>
                                          <p:spTgt spid="6"/>
                                        </p:tgtEl>
                                        <p:attrNameLst>
                                          <p:attrName>r</p:attrName>
                                        </p:attrNameLst>
                                      </p:cBhvr>
                                    </p:animRot>
                                  </p:childTnLst>
                                </p:cTn>
                              </p:par>
                              <p:par>
                                <p:cTn id="58" presetID="26" presetClass="emph" presetSubtype="0" repeatCount="indefinite" fill="hold" grpId="1" nodeType="withEffect">
                                  <p:stCondLst>
                                    <p:cond delay="0"/>
                                  </p:stCondLst>
                                  <p:childTnLst>
                                    <p:animEffect transition="out" filter="fade">
                                      <p:cBhvr>
                                        <p:cTn id="59" dur="1500" tmFilter="0, 0; .2, .5; .8, .5; 1, 0"/>
                                        <p:tgtEl>
                                          <p:spTgt spid="5"/>
                                        </p:tgtEl>
                                      </p:cBhvr>
                                    </p:animEffect>
                                    <p:animScale>
                                      <p:cBhvr>
                                        <p:cTn id="60" dur="750" autoRev="1" fill="hold"/>
                                        <p:tgtEl>
                                          <p:spTgt spid="5"/>
                                        </p:tgtEl>
                                      </p:cBhvr>
                                      <p:by x="105000" y="105000"/>
                                    </p:animScale>
                                  </p:childTnLst>
                                </p:cTn>
                              </p:par>
                            </p:childTnLst>
                          </p:cTn>
                        </p:par>
                        <p:par>
                          <p:cTn id="61" fill="hold">
                            <p:stCondLst>
                              <p:cond delay="975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10250"/>
                            </p:stCondLst>
                            <p:childTnLst>
                              <p:par>
                                <p:cTn id="66" presetID="10" presetClass="entr" presetSubtype="0" fill="hold" grpId="0"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10750"/>
                            </p:stCondLst>
                            <p:childTnLst>
                              <p:par>
                                <p:cTn id="70" presetID="10" presetClass="entr" presetSubtype="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par>
                          <p:cTn id="73" fill="hold">
                            <p:stCondLst>
                              <p:cond delay="11250"/>
                            </p:stCondLst>
                            <p:childTnLst>
                              <p:par>
                                <p:cTn id="74" presetID="10" presetClass="entr" presetSubtype="0"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37" presetClass="entr" presetSubtype="0" fill="hold" nodeType="withEffect">
                                  <p:stCondLst>
                                    <p:cond delay="0"/>
                                  </p:stCondLst>
                                  <p:childTnLst>
                                    <p:set>
                                      <p:cBhvr>
                                        <p:cTn id="78" dur="1" fill="hold">
                                          <p:stCondLst>
                                            <p:cond delay="0"/>
                                          </p:stCondLst>
                                        </p:cTn>
                                        <p:tgtEl>
                                          <p:spTgt spid="1032"/>
                                        </p:tgtEl>
                                        <p:attrNameLst>
                                          <p:attrName>style.visibility</p:attrName>
                                        </p:attrNameLst>
                                      </p:cBhvr>
                                      <p:to>
                                        <p:strVal val="visible"/>
                                      </p:to>
                                    </p:set>
                                    <p:animEffect transition="in" filter="fade">
                                      <p:cBhvr>
                                        <p:cTn id="79" dur="1250"/>
                                        <p:tgtEl>
                                          <p:spTgt spid="1032"/>
                                        </p:tgtEl>
                                      </p:cBhvr>
                                    </p:animEffect>
                                    <p:anim calcmode="lin" valueType="num">
                                      <p:cBhvr>
                                        <p:cTn id="80" dur="1250" fill="hold"/>
                                        <p:tgtEl>
                                          <p:spTgt spid="1032"/>
                                        </p:tgtEl>
                                        <p:attrNameLst>
                                          <p:attrName>ppt_x</p:attrName>
                                        </p:attrNameLst>
                                      </p:cBhvr>
                                      <p:tavLst>
                                        <p:tav tm="0">
                                          <p:val>
                                            <p:strVal val="#ppt_x"/>
                                          </p:val>
                                        </p:tav>
                                        <p:tav tm="100000">
                                          <p:val>
                                            <p:strVal val="#ppt_x"/>
                                          </p:val>
                                        </p:tav>
                                      </p:tavLst>
                                    </p:anim>
                                    <p:anim calcmode="lin" valueType="num">
                                      <p:cBhvr>
                                        <p:cTn id="81" dur="1125" decel="100000" fill="hold"/>
                                        <p:tgtEl>
                                          <p:spTgt spid="1032"/>
                                        </p:tgtEl>
                                        <p:attrNameLst>
                                          <p:attrName>ppt_y</p:attrName>
                                        </p:attrNameLst>
                                      </p:cBhvr>
                                      <p:tavLst>
                                        <p:tav tm="0">
                                          <p:val>
                                            <p:strVal val="#ppt_y+1"/>
                                          </p:val>
                                        </p:tav>
                                        <p:tav tm="100000">
                                          <p:val>
                                            <p:strVal val="#ppt_y-.03"/>
                                          </p:val>
                                        </p:tav>
                                      </p:tavLst>
                                    </p:anim>
                                    <p:anim calcmode="lin" valueType="num">
                                      <p:cBhvr>
                                        <p:cTn id="82" dur="125" accel="100000" fill="hold">
                                          <p:stCondLst>
                                            <p:cond delay="1125"/>
                                          </p:stCondLst>
                                        </p:cTn>
                                        <p:tgtEl>
                                          <p:spTgt spid="1032"/>
                                        </p:tgtEl>
                                        <p:attrNameLst>
                                          <p:attrName>ppt_y</p:attrName>
                                        </p:attrNameLst>
                                      </p:cBhvr>
                                      <p:tavLst>
                                        <p:tav tm="0">
                                          <p:val>
                                            <p:strVal val="#ppt_y-.03"/>
                                          </p:val>
                                        </p:tav>
                                        <p:tav tm="100000">
                                          <p:val>
                                            <p:strVal val="#ppt_y"/>
                                          </p:val>
                                        </p:tav>
                                      </p:tavLst>
                                    </p:anim>
                                  </p:childTnLst>
                                </p:cTn>
                              </p:par>
                            </p:childTnLst>
                          </p:cTn>
                        </p:par>
                        <p:par>
                          <p:cTn id="83" fill="hold">
                            <p:stCondLst>
                              <p:cond delay="12500"/>
                            </p:stCondLst>
                            <p:childTnLst>
                              <p:par>
                                <p:cTn id="84" presetID="10" presetClass="entr" presetSubtype="0" fill="hold" grpId="0" nodeType="after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par>
                          <p:cTn id="87" fill="hold">
                            <p:stCondLst>
                              <p:cond delay="13000"/>
                            </p:stCondLst>
                            <p:childTnLst>
                              <p:par>
                                <p:cTn id="88" presetID="10" presetClass="entr" presetSubtype="0" fill="hold" grpId="0" nodeType="after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500"/>
                                        <p:tgtEl>
                                          <p:spTgt spid="13"/>
                                        </p:tgtEl>
                                      </p:cBhvr>
                                    </p:animEffect>
                                  </p:childTnLst>
                                </p:cTn>
                              </p:par>
                            </p:childTnLst>
                          </p:cTn>
                        </p:par>
                        <p:par>
                          <p:cTn id="91" fill="hold">
                            <p:stCondLst>
                              <p:cond delay="13500"/>
                            </p:stCondLst>
                            <p:childTnLst>
                              <p:par>
                                <p:cTn id="92" presetID="10" presetClass="entr" presetSubtype="0"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childTnLst>
                          </p:cTn>
                        </p:par>
                        <p:par>
                          <p:cTn id="95" fill="hold">
                            <p:stCondLst>
                              <p:cond delay="14000"/>
                            </p:stCondLst>
                            <p:childTnLst>
                              <p:par>
                                <p:cTn id="96" presetID="10" presetClass="entr" presetSubtype="0"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childTnLst>
                          </p:cTn>
                        </p:par>
                        <p:par>
                          <p:cTn id="99" fill="hold">
                            <p:stCondLst>
                              <p:cond delay="14500"/>
                            </p:stCondLst>
                            <p:childTnLst>
                              <p:par>
                                <p:cTn id="100" presetID="10" presetClass="entr" presetSubtype="0" fill="hold" grpId="0" nodeType="after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15000"/>
                            </p:stCondLst>
                            <p:childTnLst>
                              <p:par>
                                <p:cTn id="104" presetID="37" presetClass="entr" presetSubtype="0" fill="hold" nodeType="afterEffect">
                                  <p:stCondLst>
                                    <p:cond delay="1250"/>
                                  </p:stCondLst>
                                  <p:childTnLst>
                                    <p:set>
                                      <p:cBhvr>
                                        <p:cTn id="105" dur="1" fill="hold">
                                          <p:stCondLst>
                                            <p:cond delay="0"/>
                                          </p:stCondLst>
                                        </p:cTn>
                                        <p:tgtEl>
                                          <p:spTgt spid="1030"/>
                                        </p:tgtEl>
                                        <p:attrNameLst>
                                          <p:attrName>style.visibility</p:attrName>
                                        </p:attrNameLst>
                                      </p:cBhvr>
                                      <p:to>
                                        <p:strVal val="visible"/>
                                      </p:to>
                                    </p:set>
                                    <p:animEffect transition="in" filter="fade">
                                      <p:cBhvr>
                                        <p:cTn id="106" dur="750"/>
                                        <p:tgtEl>
                                          <p:spTgt spid="1030"/>
                                        </p:tgtEl>
                                      </p:cBhvr>
                                    </p:animEffect>
                                    <p:anim calcmode="lin" valueType="num">
                                      <p:cBhvr>
                                        <p:cTn id="107" dur="750" fill="hold"/>
                                        <p:tgtEl>
                                          <p:spTgt spid="1030"/>
                                        </p:tgtEl>
                                        <p:attrNameLst>
                                          <p:attrName>ppt_x</p:attrName>
                                        </p:attrNameLst>
                                      </p:cBhvr>
                                      <p:tavLst>
                                        <p:tav tm="0">
                                          <p:val>
                                            <p:strVal val="#ppt_x"/>
                                          </p:val>
                                        </p:tav>
                                        <p:tav tm="100000">
                                          <p:val>
                                            <p:strVal val="#ppt_x"/>
                                          </p:val>
                                        </p:tav>
                                      </p:tavLst>
                                    </p:anim>
                                    <p:anim calcmode="lin" valueType="num">
                                      <p:cBhvr>
                                        <p:cTn id="108" dur="675" decel="100000" fill="hold"/>
                                        <p:tgtEl>
                                          <p:spTgt spid="1030"/>
                                        </p:tgtEl>
                                        <p:attrNameLst>
                                          <p:attrName>ppt_y</p:attrName>
                                        </p:attrNameLst>
                                      </p:cBhvr>
                                      <p:tavLst>
                                        <p:tav tm="0">
                                          <p:val>
                                            <p:strVal val="#ppt_y+1"/>
                                          </p:val>
                                        </p:tav>
                                        <p:tav tm="100000">
                                          <p:val>
                                            <p:strVal val="#ppt_y-.03"/>
                                          </p:val>
                                        </p:tav>
                                      </p:tavLst>
                                    </p:anim>
                                    <p:anim calcmode="lin" valueType="num">
                                      <p:cBhvr>
                                        <p:cTn id="109" dur="75" accel="100000" fill="hold">
                                          <p:stCondLst>
                                            <p:cond delay="675"/>
                                          </p:stCondLst>
                                        </p:cTn>
                                        <p:tgtEl>
                                          <p:spTgt spid="1030"/>
                                        </p:tgtEl>
                                        <p:attrNameLst>
                                          <p:attrName>ppt_y</p:attrName>
                                        </p:attrNameLst>
                                      </p:cBhvr>
                                      <p:tavLst>
                                        <p:tav tm="0">
                                          <p:val>
                                            <p:strVal val="#ppt_y-.03"/>
                                          </p:val>
                                        </p:tav>
                                        <p:tav tm="100000">
                                          <p:val>
                                            <p:strVal val="#ppt_y"/>
                                          </p:val>
                                        </p:tav>
                                      </p:tavLst>
                                    </p:anim>
                                  </p:childTnLst>
                                </p:cTn>
                              </p:par>
                            </p:childTnLst>
                          </p:cTn>
                        </p:par>
                        <p:par>
                          <p:cTn id="110" fill="hold">
                            <p:stCondLst>
                              <p:cond delay="17000"/>
                            </p:stCondLst>
                            <p:childTnLst>
                              <p:par>
                                <p:cTn id="111" presetID="49" presetClass="entr" presetSubtype="0" decel="100000" fill="hold" nodeType="afterEffect">
                                  <p:stCondLst>
                                    <p:cond delay="1750"/>
                                  </p:stCondLst>
                                  <p:childTnLst>
                                    <p:set>
                                      <p:cBhvr>
                                        <p:cTn id="112" dur="1" fill="hold">
                                          <p:stCondLst>
                                            <p:cond delay="0"/>
                                          </p:stCondLst>
                                        </p:cTn>
                                        <p:tgtEl>
                                          <p:spTgt spid="1040"/>
                                        </p:tgtEl>
                                        <p:attrNameLst>
                                          <p:attrName>style.visibility</p:attrName>
                                        </p:attrNameLst>
                                      </p:cBhvr>
                                      <p:to>
                                        <p:strVal val="visible"/>
                                      </p:to>
                                    </p:set>
                                    <p:anim calcmode="lin" valueType="num">
                                      <p:cBhvr>
                                        <p:cTn id="113" dur="750" fill="hold"/>
                                        <p:tgtEl>
                                          <p:spTgt spid="1040"/>
                                        </p:tgtEl>
                                        <p:attrNameLst>
                                          <p:attrName>ppt_w</p:attrName>
                                        </p:attrNameLst>
                                      </p:cBhvr>
                                      <p:tavLst>
                                        <p:tav tm="0">
                                          <p:val>
                                            <p:fltVal val="0"/>
                                          </p:val>
                                        </p:tav>
                                        <p:tav tm="100000">
                                          <p:val>
                                            <p:strVal val="#ppt_w"/>
                                          </p:val>
                                        </p:tav>
                                      </p:tavLst>
                                    </p:anim>
                                    <p:anim calcmode="lin" valueType="num">
                                      <p:cBhvr>
                                        <p:cTn id="114" dur="750" fill="hold"/>
                                        <p:tgtEl>
                                          <p:spTgt spid="1040"/>
                                        </p:tgtEl>
                                        <p:attrNameLst>
                                          <p:attrName>ppt_h</p:attrName>
                                        </p:attrNameLst>
                                      </p:cBhvr>
                                      <p:tavLst>
                                        <p:tav tm="0">
                                          <p:val>
                                            <p:fltVal val="0"/>
                                          </p:val>
                                        </p:tav>
                                        <p:tav tm="100000">
                                          <p:val>
                                            <p:strVal val="#ppt_h"/>
                                          </p:val>
                                        </p:tav>
                                      </p:tavLst>
                                    </p:anim>
                                    <p:anim calcmode="lin" valueType="num">
                                      <p:cBhvr>
                                        <p:cTn id="115" dur="750" fill="hold"/>
                                        <p:tgtEl>
                                          <p:spTgt spid="1040"/>
                                        </p:tgtEl>
                                        <p:attrNameLst>
                                          <p:attrName>style.rotation</p:attrName>
                                        </p:attrNameLst>
                                      </p:cBhvr>
                                      <p:tavLst>
                                        <p:tav tm="0">
                                          <p:val>
                                            <p:fltVal val="360"/>
                                          </p:val>
                                        </p:tav>
                                        <p:tav tm="100000">
                                          <p:val>
                                            <p:fltVal val="0"/>
                                          </p:val>
                                        </p:tav>
                                      </p:tavLst>
                                    </p:anim>
                                    <p:animEffect transition="in" filter="fade">
                                      <p:cBhvr>
                                        <p:cTn id="116" dur="750"/>
                                        <p:tgtEl>
                                          <p:spTgt spid="1040"/>
                                        </p:tgtEl>
                                      </p:cBhvr>
                                    </p:animEffect>
                                  </p:childTnLst>
                                </p:cTn>
                              </p:par>
                            </p:childTnLst>
                          </p:cTn>
                        </p:par>
                        <p:par>
                          <p:cTn id="117" fill="hold">
                            <p:stCondLst>
                              <p:cond delay="19500"/>
                            </p:stCondLst>
                            <p:childTnLst>
                              <p:par>
                                <p:cTn id="118" presetID="26" presetClass="entr" presetSubtype="0" fill="hold" nodeType="afterEffect">
                                  <p:stCondLst>
                                    <p:cond delay="2000"/>
                                  </p:stCondLst>
                                  <p:childTnLst>
                                    <p:set>
                                      <p:cBhvr>
                                        <p:cTn id="119" dur="1" fill="hold">
                                          <p:stCondLst>
                                            <p:cond delay="0"/>
                                          </p:stCondLst>
                                        </p:cTn>
                                        <p:tgtEl>
                                          <p:spTgt spid="1038"/>
                                        </p:tgtEl>
                                        <p:attrNameLst>
                                          <p:attrName>style.visibility</p:attrName>
                                        </p:attrNameLst>
                                      </p:cBhvr>
                                      <p:to>
                                        <p:strVal val="visible"/>
                                      </p:to>
                                    </p:set>
                                    <p:animEffect transition="in" filter="wipe(down)">
                                      <p:cBhvr>
                                        <p:cTn id="120" dur="580">
                                          <p:stCondLst>
                                            <p:cond delay="0"/>
                                          </p:stCondLst>
                                        </p:cTn>
                                        <p:tgtEl>
                                          <p:spTgt spid="1038"/>
                                        </p:tgtEl>
                                      </p:cBhvr>
                                    </p:animEffect>
                                    <p:anim calcmode="lin" valueType="num">
                                      <p:cBhvr>
                                        <p:cTn id="121" dur="1822" tmFilter="0,0; 0.14,0.36; 0.43,0.73; 0.71,0.91; 1.0,1.0">
                                          <p:stCondLst>
                                            <p:cond delay="0"/>
                                          </p:stCondLst>
                                        </p:cTn>
                                        <p:tgtEl>
                                          <p:spTgt spid="1038"/>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8"/>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8"/>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8"/>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8"/>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8"/>
                                        </p:tgtEl>
                                      </p:cBhvr>
                                      <p:to x="100000" y="60000"/>
                                    </p:animScale>
                                    <p:animScale>
                                      <p:cBhvr>
                                        <p:cTn id="127" dur="166" decel="50000">
                                          <p:stCondLst>
                                            <p:cond delay="676"/>
                                          </p:stCondLst>
                                        </p:cTn>
                                        <p:tgtEl>
                                          <p:spTgt spid="1038"/>
                                        </p:tgtEl>
                                      </p:cBhvr>
                                      <p:to x="100000" y="100000"/>
                                    </p:animScale>
                                    <p:animScale>
                                      <p:cBhvr>
                                        <p:cTn id="128" dur="26">
                                          <p:stCondLst>
                                            <p:cond delay="1312"/>
                                          </p:stCondLst>
                                        </p:cTn>
                                        <p:tgtEl>
                                          <p:spTgt spid="1038"/>
                                        </p:tgtEl>
                                      </p:cBhvr>
                                      <p:to x="100000" y="80000"/>
                                    </p:animScale>
                                    <p:animScale>
                                      <p:cBhvr>
                                        <p:cTn id="129" dur="166" decel="50000">
                                          <p:stCondLst>
                                            <p:cond delay="1338"/>
                                          </p:stCondLst>
                                        </p:cTn>
                                        <p:tgtEl>
                                          <p:spTgt spid="1038"/>
                                        </p:tgtEl>
                                      </p:cBhvr>
                                      <p:to x="100000" y="100000"/>
                                    </p:animScale>
                                    <p:animScale>
                                      <p:cBhvr>
                                        <p:cTn id="130" dur="26">
                                          <p:stCondLst>
                                            <p:cond delay="1642"/>
                                          </p:stCondLst>
                                        </p:cTn>
                                        <p:tgtEl>
                                          <p:spTgt spid="1038"/>
                                        </p:tgtEl>
                                      </p:cBhvr>
                                      <p:to x="100000" y="90000"/>
                                    </p:animScale>
                                    <p:animScale>
                                      <p:cBhvr>
                                        <p:cTn id="131" dur="166" decel="50000">
                                          <p:stCondLst>
                                            <p:cond delay="1668"/>
                                          </p:stCondLst>
                                        </p:cTn>
                                        <p:tgtEl>
                                          <p:spTgt spid="1038"/>
                                        </p:tgtEl>
                                      </p:cBhvr>
                                      <p:to x="100000" y="100000"/>
                                    </p:animScale>
                                    <p:animScale>
                                      <p:cBhvr>
                                        <p:cTn id="132" dur="26">
                                          <p:stCondLst>
                                            <p:cond delay="1808"/>
                                          </p:stCondLst>
                                        </p:cTn>
                                        <p:tgtEl>
                                          <p:spTgt spid="1038"/>
                                        </p:tgtEl>
                                      </p:cBhvr>
                                      <p:to x="100000" y="95000"/>
                                    </p:animScale>
                                    <p:animScale>
                                      <p:cBhvr>
                                        <p:cTn id="133" dur="166" decel="50000">
                                          <p:stCondLst>
                                            <p:cond delay="1834"/>
                                          </p:stCondLst>
                                        </p:cTn>
                                        <p:tgtEl>
                                          <p:spTgt spid="10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build="p"/>
      <p:bldP spid="705" grpId="0" animBg="1"/>
      <p:bldP spid="5" grpId="0" animBg="1"/>
      <p:bldP spid="5" grpId="1" animBg="1"/>
      <p:bldP spid="6" grpId="0" animBg="1"/>
      <p:bldP spid="6" grpId="1" animBg="1"/>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p:nvPr/>
        </p:nvSpPr>
        <p:spPr>
          <a:xfrm>
            <a:off x="514725" y="867848"/>
            <a:ext cx="8328183" cy="3967363"/>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lIns="91425" tIns="91425" rIns="91425" bIns="91425" anchor="ctr" anchorCtr="0">
            <a:noAutofit/>
          </a:bodyPr>
          <a:lstStyle/>
          <a:p>
            <a:pPr lvl="0">
              <a:spcBef>
                <a:spcPts val="0"/>
              </a:spcBef>
              <a:buNone/>
            </a:pPr>
            <a:endParaRPr/>
          </a:p>
        </p:txBody>
      </p:sp>
      <p:sp>
        <p:nvSpPr>
          <p:cNvPr id="607" name="Shape 607"/>
          <p:cNvSpPr txBox="1">
            <a:spLocks noGrp="1"/>
          </p:cNvSpPr>
          <p:nvPr>
            <p:ph type="title" idx="4294967295"/>
          </p:nvPr>
        </p:nvSpPr>
        <p:spPr>
          <a:xfrm>
            <a:off x="0" y="242382"/>
            <a:ext cx="9144000" cy="370799"/>
          </a:xfrm>
          <a:prstGeom prst="rect">
            <a:avLst/>
          </a:prstGeom>
          <a:noFill/>
          <a:ln>
            <a:noFill/>
          </a:ln>
        </p:spPr>
        <p:txBody>
          <a:bodyPr lIns="91425" tIns="91425" rIns="91425" bIns="91425" anchor="b" anchorCtr="0">
            <a:noAutofit/>
          </a:bodyPr>
          <a:lstStyle/>
          <a:p>
            <a:pPr lvl="0" algn="ctr" rtl="0">
              <a:spcBef>
                <a:spcPts val="0"/>
              </a:spcBef>
              <a:buNone/>
            </a:pPr>
            <a:r>
              <a:rPr lang="en"/>
              <a:t>Maps</a:t>
            </a:r>
          </a:p>
        </p:txBody>
      </p:sp>
      <p:sp>
        <p:nvSpPr>
          <p:cNvPr id="608" name="Shape 608"/>
          <p:cNvSpPr/>
          <p:nvPr/>
        </p:nvSpPr>
        <p:spPr>
          <a:xfrm>
            <a:off x="1758225" y="1867175"/>
            <a:ext cx="596699" cy="202500"/>
          </a:xfrm>
          <a:prstGeom prst="wedgeRectCallout">
            <a:avLst>
              <a:gd name="adj1" fmla="val 9251"/>
              <a:gd name="adj2" fmla="val 99358"/>
            </a:avLst>
          </a:prstGeom>
          <a:solidFill>
            <a:srgbClr val="1C4587"/>
          </a:solidFill>
          <a:ln w="2857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800" dirty="0">
                <a:solidFill>
                  <a:srgbClr val="FFFFFF"/>
                </a:solidFill>
                <a:latin typeface="Dosis"/>
                <a:ea typeface="Dosis"/>
                <a:cs typeface="Dosis"/>
                <a:sym typeface="Dosis"/>
              </a:rPr>
              <a:t>our office</a:t>
            </a:r>
          </a:p>
        </p:txBody>
      </p:sp>
      <p:sp>
        <p:nvSpPr>
          <p:cNvPr id="609" name="Shape 609"/>
          <p:cNvSpPr/>
          <p:nvPr/>
        </p:nvSpPr>
        <p:spPr>
          <a:xfrm>
            <a:off x="1145575" y="216965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2842775" y="377425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3967150" y="1936475"/>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4698125" y="402700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6835025" y="2397375"/>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a:off x="7629650" y="416020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489777" y="1008921"/>
            <a:ext cx="4028631" cy="323835"/>
          </a:xfrm>
        </p:spPr>
        <p:txBody>
          <a:bodyPr/>
          <a:lstStyle/>
          <a:p>
            <a:r>
              <a:rPr lang="en-US" b="1" dirty="0" err="1"/>
              <a:t>Nội</a:t>
            </a:r>
            <a:r>
              <a:rPr lang="en-US" b="1" dirty="0"/>
              <a:t> dung:</a:t>
            </a:r>
          </a:p>
        </p:txBody>
      </p:sp>
      <p:sp>
        <p:nvSpPr>
          <p:cNvPr id="29" name="Text Placeholder 28"/>
          <p:cNvSpPr>
            <a:spLocks noGrp="1"/>
          </p:cNvSpPr>
          <p:nvPr>
            <p:ph type="body" sz="quarter" idx="13"/>
          </p:nvPr>
        </p:nvSpPr>
        <p:spPr>
          <a:xfrm>
            <a:off x="1464724" y="1406779"/>
            <a:ext cx="449262" cy="686242"/>
          </a:xfrm>
        </p:spPr>
        <p:txBody>
          <a:bodyPr/>
          <a:lstStyle/>
          <a:p>
            <a:r>
              <a:rPr lang="en-US" dirty="0"/>
              <a:t>0</a:t>
            </a:r>
          </a:p>
        </p:txBody>
      </p:sp>
      <p:sp>
        <p:nvSpPr>
          <p:cNvPr id="26" name="Text Placeholder 25"/>
          <p:cNvSpPr>
            <a:spLocks noGrp="1"/>
          </p:cNvSpPr>
          <p:nvPr>
            <p:ph type="body" sz="quarter" idx="14"/>
          </p:nvPr>
        </p:nvSpPr>
        <p:spPr>
          <a:xfrm>
            <a:off x="1766797" y="1406779"/>
            <a:ext cx="449262" cy="686242"/>
          </a:xfrm>
          <a:prstGeom prst="rect">
            <a:avLst/>
          </a:prstGeom>
        </p:spPr>
        <p:txBody>
          <a:bodyPr/>
          <a:lstStyle/>
          <a:p>
            <a:r>
              <a:rPr lang="en-US" dirty="0"/>
              <a:t>1</a:t>
            </a:r>
          </a:p>
        </p:txBody>
      </p:sp>
      <p:sp>
        <p:nvSpPr>
          <p:cNvPr id="4" name="Hình chữ nhật 3">
            <a:extLst>
              <a:ext uri="{FF2B5EF4-FFF2-40B4-BE49-F238E27FC236}">
                <a16:creationId xmlns:a16="http://schemas.microsoft.com/office/drawing/2014/main" id="{0F0175D9-6D7E-4718-94DB-6435B710230D}"/>
              </a:ext>
            </a:extLst>
          </p:cNvPr>
          <p:cNvSpPr/>
          <p:nvPr/>
        </p:nvSpPr>
        <p:spPr>
          <a:xfrm>
            <a:off x="2139976" y="2218751"/>
            <a:ext cx="4790094" cy="400110"/>
          </a:xfrm>
          <a:prstGeom prst="rect">
            <a:avLst/>
          </a:prstGeom>
        </p:spPr>
        <p:txBody>
          <a:bodyPr wrap="none">
            <a:spAutoFit/>
          </a:bodyPr>
          <a:lstStyle/>
          <a:p>
            <a:r>
              <a:rPr lang="vi-VN" sz="2000" dirty="0">
                <a:solidFill>
                  <a:schemeClr val="bg1">
                    <a:lumMod val="50000"/>
                  </a:schemeClr>
                </a:solidFill>
                <a:latin typeface="Lato Light"/>
              </a:rPr>
              <a:t>Phân tích</a:t>
            </a:r>
            <a:r>
              <a:rPr lang="en-US" sz="2000" dirty="0">
                <a:solidFill>
                  <a:schemeClr val="bg1">
                    <a:lumMod val="50000"/>
                  </a:schemeClr>
                </a:solidFill>
                <a:latin typeface="Lato Light"/>
              </a:rPr>
              <a:t> </a:t>
            </a:r>
            <a:r>
              <a:rPr lang="vi-VN" sz="2000" dirty="0">
                <a:solidFill>
                  <a:schemeClr val="bg1">
                    <a:lumMod val="50000"/>
                  </a:schemeClr>
                </a:solidFill>
                <a:latin typeface="Lato Light"/>
              </a:rPr>
              <a:t>yêu cầu đề bài của khách hàng</a:t>
            </a:r>
            <a:endParaRPr lang="en-US" sz="2000" dirty="0">
              <a:solidFill>
                <a:schemeClr val="bg1">
                  <a:lumMod val="50000"/>
                </a:schemeClr>
              </a:solidFill>
              <a:latin typeface="Lato Light"/>
            </a:endParaRPr>
          </a:p>
        </p:txBody>
      </p:sp>
      <p:sp>
        <p:nvSpPr>
          <p:cNvPr id="7" name="Hình chữ nhật 6">
            <a:extLst>
              <a:ext uri="{FF2B5EF4-FFF2-40B4-BE49-F238E27FC236}">
                <a16:creationId xmlns:a16="http://schemas.microsoft.com/office/drawing/2014/main" id="{1B70F9A7-5D1F-48E2-9C42-3A2CB817F738}"/>
              </a:ext>
            </a:extLst>
          </p:cNvPr>
          <p:cNvSpPr/>
          <p:nvPr/>
        </p:nvSpPr>
        <p:spPr>
          <a:xfrm>
            <a:off x="2159323" y="2828068"/>
            <a:ext cx="5155579" cy="400110"/>
          </a:xfrm>
          <a:prstGeom prst="rect">
            <a:avLst/>
          </a:prstGeom>
        </p:spPr>
        <p:txBody>
          <a:bodyPr wrap="none">
            <a:spAutoFit/>
          </a:bodyPr>
          <a:lstStyle/>
          <a:p>
            <a:r>
              <a:rPr lang="en-US" sz="2000" dirty="0" err="1">
                <a:solidFill>
                  <a:schemeClr val="bg1">
                    <a:lumMod val="50000"/>
                  </a:schemeClr>
                </a:solidFill>
                <a:latin typeface="Lato Light"/>
              </a:rPr>
              <a:t>Thiết</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kế</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giao</a:t>
            </a:r>
            <a:r>
              <a:rPr lang="en-US" sz="2000" dirty="0">
                <a:solidFill>
                  <a:schemeClr val="bg1">
                    <a:lumMod val="50000"/>
                  </a:schemeClr>
                </a:solidFill>
                <a:latin typeface="Lato Light"/>
              </a:rPr>
              <a:t> </a:t>
            </a:r>
            <a:r>
              <a:rPr lang="vi-VN" sz="2000" dirty="0">
                <a:solidFill>
                  <a:schemeClr val="bg1">
                    <a:lumMod val="50000"/>
                  </a:schemeClr>
                </a:solidFill>
                <a:latin typeface="Lato Light"/>
              </a:rPr>
              <a:t>diện và phân luồng điều khiển</a:t>
            </a:r>
            <a:endParaRPr lang="en-US" sz="2000" dirty="0">
              <a:solidFill>
                <a:schemeClr val="bg1">
                  <a:lumMod val="50000"/>
                </a:schemeClr>
              </a:solidFill>
              <a:latin typeface="Lato Light"/>
            </a:endParaRPr>
          </a:p>
        </p:txBody>
      </p:sp>
      <p:sp>
        <p:nvSpPr>
          <p:cNvPr id="10" name="Hình chữ nhật 9">
            <a:extLst>
              <a:ext uri="{FF2B5EF4-FFF2-40B4-BE49-F238E27FC236}">
                <a16:creationId xmlns:a16="http://schemas.microsoft.com/office/drawing/2014/main" id="{263483FF-3715-44AB-8750-DA595BD7E398}"/>
              </a:ext>
            </a:extLst>
          </p:cNvPr>
          <p:cNvSpPr/>
          <p:nvPr/>
        </p:nvSpPr>
        <p:spPr>
          <a:xfrm>
            <a:off x="2159323" y="3496538"/>
            <a:ext cx="3443571" cy="400110"/>
          </a:xfrm>
          <a:prstGeom prst="rect">
            <a:avLst/>
          </a:prstGeom>
        </p:spPr>
        <p:txBody>
          <a:bodyPr wrap="none">
            <a:spAutoFit/>
          </a:bodyPr>
          <a:lstStyle/>
          <a:p>
            <a:r>
              <a:rPr lang="en-US" sz="2000" dirty="0" err="1">
                <a:solidFill>
                  <a:schemeClr val="bg1">
                    <a:lumMod val="50000"/>
                  </a:schemeClr>
                </a:solidFill>
                <a:latin typeface="Lato Light"/>
              </a:rPr>
              <a:t>Kết</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luận</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và</a:t>
            </a:r>
            <a:r>
              <a:rPr lang="en-US" sz="2000" dirty="0">
                <a:solidFill>
                  <a:schemeClr val="bg1">
                    <a:lumMod val="50000"/>
                  </a:schemeClr>
                </a:solidFill>
                <a:latin typeface="Lato Light"/>
              </a:rPr>
              <a:t> h</a:t>
            </a:r>
            <a:r>
              <a:rPr lang="vi-VN" sz="2000" dirty="0" err="1">
                <a:solidFill>
                  <a:schemeClr val="bg1">
                    <a:lumMod val="50000"/>
                  </a:schemeClr>
                </a:solidFill>
                <a:latin typeface="Lato Light"/>
              </a:rPr>
              <a:t>ướng</a:t>
            </a:r>
            <a:r>
              <a:rPr lang="vi-VN" sz="2000" dirty="0">
                <a:solidFill>
                  <a:schemeClr val="bg1">
                    <a:lumMod val="50000"/>
                  </a:schemeClr>
                </a:solidFill>
                <a:latin typeface="Lato Light"/>
              </a:rPr>
              <a:t> </a:t>
            </a:r>
            <a:r>
              <a:rPr lang="vi-VN" sz="2000" dirty="0" err="1">
                <a:solidFill>
                  <a:schemeClr val="bg1">
                    <a:lumMod val="50000"/>
                  </a:schemeClr>
                </a:solidFill>
                <a:latin typeface="Lato Light"/>
              </a:rPr>
              <a:t>phát</a:t>
            </a:r>
            <a:r>
              <a:rPr lang="vi-VN" sz="2000" dirty="0">
                <a:solidFill>
                  <a:schemeClr val="bg1">
                    <a:lumMod val="50000"/>
                  </a:schemeClr>
                </a:solidFill>
                <a:latin typeface="Lato Light"/>
              </a:rPr>
              <a:t> </a:t>
            </a:r>
            <a:r>
              <a:rPr lang="vi-VN" sz="2000" dirty="0" err="1">
                <a:solidFill>
                  <a:schemeClr val="bg1">
                    <a:lumMod val="50000"/>
                  </a:schemeClr>
                </a:solidFill>
                <a:latin typeface="Lato Light"/>
              </a:rPr>
              <a:t>triển</a:t>
            </a:r>
            <a:endParaRPr lang="en-US" sz="2000" dirty="0">
              <a:solidFill>
                <a:schemeClr val="bg1">
                  <a:lumMod val="50000"/>
                </a:schemeClr>
              </a:solidFill>
              <a:latin typeface="Lato Light"/>
            </a:endParaRPr>
          </a:p>
        </p:txBody>
      </p:sp>
      <p:sp>
        <p:nvSpPr>
          <p:cNvPr id="11" name="Hộp Văn bản 10">
            <a:extLst>
              <a:ext uri="{FF2B5EF4-FFF2-40B4-BE49-F238E27FC236}">
                <a16:creationId xmlns:a16="http://schemas.microsoft.com/office/drawing/2014/main" id="{67F31A18-B420-440B-BACF-F2C4AE7981B4}"/>
              </a:ext>
            </a:extLst>
          </p:cNvPr>
          <p:cNvSpPr txBox="1"/>
          <p:nvPr/>
        </p:nvSpPr>
        <p:spPr>
          <a:xfrm>
            <a:off x="1365140" y="2026391"/>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02</a:t>
            </a:r>
            <a:endParaRPr lang="vi-VN" sz="4500" dirty="0">
              <a:solidFill>
                <a:schemeClr val="accent2">
                  <a:lumMod val="40000"/>
                  <a:lumOff val="60000"/>
                </a:schemeClr>
              </a:solidFill>
              <a:latin typeface="Arialic Hollow"/>
            </a:endParaRPr>
          </a:p>
        </p:txBody>
      </p:sp>
      <p:sp>
        <p:nvSpPr>
          <p:cNvPr id="39" name="Hộp Văn bản 38">
            <a:extLst>
              <a:ext uri="{FF2B5EF4-FFF2-40B4-BE49-F238E27FC236}">
                <a16:creationId xmlns:a16="http://schemas.microsoft.com/office/drawing/2014/main" id="{AB237972-9727-46C6-AA6C-B125C0D03425}"/>
              </a:ext>
            </a:extLst>
          </p:cNvPr>
          <p:cNvSpPr txBox="1"/>
          <p:nvPr/>
        </p:nvSpPr>
        <p:spPr>
          <a:xfrm>
            <a:off x="1365140" y="2618861"/>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03</a:t>
            </a:r>
            <a:endParaRPr lang="vi-VN" sz="4500" dirty="0">
              <a:solidFill>
                <a:schemeClr val="accent2">
                  <a:lumMod val="40000"/>
                  <a:lumOff val="60000"/>
                </a:schemeClr>
              </a:solidFill>
              <a:latin typeface="Arialic Hollow"/>
            </a:endParaRPr>
          </a:p>
        </p:txBody>
      </p:sp>
      <p:sp>
        <p:nvSpPr>
          <p:cNvPr id="42" name="Hộp Văn bản 41">
            <a:extLst>
              <a:ext uri="{FF2B5EF4-FFF2-40B4-BE49-F238E27FC236}">
                <a16:creationId xmlns:a16="http://schemas.microsoft.com/office/drawing/2014/main" id="{D3DBB51C-D8BA-49B1-9805-56D17D271DEF}"/>
              </a:ext>
            </a:extLst>
          </p:cNvPr>
          <p:cNvSpPr txBox="1"/>
          <p:nvPr/>
        </p:nvSpPr>
        <p:spPr>
          <a:xfrm>
            <a:off x="1357460" y="3275822"/>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04</a:t>
            </a:r>
            <a:endParaRPr lang="vi-VN" sz="4500" dirty="0">
              <a:solidFill>
                <a:schemeClr val="accent2">
                  <a:lumMod val="40000"/>
                  <a:lumOff val="60000"/>
                </a:schemeClr>
              </a:solidFill>
              <a:latin typeface="Arialic Hollow"/>
            </a:endParaRPr>
          </a:p>
        </p:txBody>
      </p:sp>
      <p:sp>
        <p:nvSpPr>
          <p:cNvPr id="31" name="Hình chữ nhật 30">
            <a:extLst>
              <a:ext uri="{FF2B5EF4-FFF2-40B4-BE49-F238E27FC236}">
                <a16:creationId xmlns:a16="http://schemas.microsoft.com/office/drawing/2014/main" id="{B469DB70-84F2-4243-A8DE-F978C2A67BE1}"/>
              </a:ext>
            </a:extLst>
          </p:cNvPr>
          <p:cNvSpPr/>
          <p:nvPr/>
        </p:nvSpPr>
        <p:spPr>
          <a:xfrm>
            <a:off x="2159323" y="1594764"/>
            <a:ext cx="1293944" cy="400110"/>
          </a:xfrm>
          <a:prstGeom prst="rect">
            <a:avLst/>
          </a:prstGeom>
        </p:spPr>
        <p:txBody>
          <a:bodyPr wrap="none">
            <a:spAutoFit/>
          </a:bodyPr>
          <a:lstStyle/>
          <a:p>
            <a:r>
              <a:rPr lang="en-US" sz="2000" dirty="0" err="1">
                <a:solidFill>
                  <a:schemeClr val="bg1">
                    <a:lumMod val="50000"/>
                  </a:schemeClr>
                </a:solidFill>
                <a:latin typeface="Lato Light"/>
              </a:rPr>
              <a:t>Giới</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thiệu</a:t>
            </a:r>
            <a:endParaRPr lang="en-US" sz="2000" dirty="0">
              <a:solidFill>
                <a:schemeClr val="bg1">
                  <a:lumMod val="50000"/>
                </a:schemeClr>
              </a:solidFill>
              <a:latin typeface="Lato Light"/>
            </a:endParaRPr>
          </a:p>
        </p:txBody>
      </p:sp>
    </p:spTree>
    <p:extLst>
      <p:ext uri="{BB962C8B-B14F-4D97-AF65-F5344CB8AC3E}">
        <p14:creationId xmlns:p14="http://schemas.microsoft.com/office/powerpoint/2010/main" val="16438265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50"/>
                                        <p:tgtEl>
                                          <p:spTgt spid="31"/>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anim calcmode="lin" valueType="num">
                                      <p:cBhvr>
                                        <p:cTn id="12" dur="250" fill="hold"/>
                                        <p:tgtEl>
                                          <p:spTgt spid="11"/>
                                        </p:tgtEl>
                                        <p:attrNameLst>
                                          <p:attrName>ppt_x</p:attrName>
                                        </p:attrNameLst>
                                      </p:cBhvr>
                                      <p:tavLst>
                                        <p:tav tm="0">
                                          <p:val>
                                            <p:strVal val="#ppt_x"/>
                                          </p:val>
                                        </p:tav>
                                        <p:tav tm="100000">
                                          <p:val>
                                            <p:strVal val="#ppt_x"/>
                                          </p:val>
                                        </p:tav>
                                      </p:tavLst>
                                    </p:anim>
                                    <p:anim calcmode="lin" valueType="num">
                                      <p:cBhvr>
                                        <p:cTn id="13" dur="2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250"/>
                                        <p:tgtEl>
                                          <p:spTgt spid="39"/>
                                        </p:tgtEl>
                                      </p:cBhvr>
                                    </p:animEffect>
                                    <p:anim calcmode="lin" valueType="num">
                                      <p:cBhvr>
                                        <p:cTn id="22" dur="250" fill="hold"/>
                                        <p:tgtEl>
                                          <p:spTgt spid="39"/>
                                        </p:tgtEl>
                                        <p:attrNameLst>
                                          <p:attrName>ppt_x</p:attrName>
                                        </p:attrNameLst>
                                      </p:cBhvr>
                                      <p:tavLst>
                                        <p:tav tm="0">
                                          <p:val>
                                            <p:strVal val="#ppt_x"/>
                                          </p:val>
                                        </p:tav>
                                        <p:tav tm="100000">
                                          <p:val>
                                            <p:strVal val="#ppt_x"/>
                                          </p:val>
                                        </p:tav>
                                      </p:tavLst>
                                    </p:anim>
                                    <p:anim calcmode="lin" valueType="num">
                                      <p:cBhvr>
                                        <p:cTn id="23" dur="250" fill="hold"/>
                                        <p:tgtEl>
                                          <p:spTgt spid="39"/>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1750"/>
                            </p:stCondLst>
                            <p:childTnLst>
                              <p:par>
                                <p:cTn id="29" presetID="42"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anim calcmode="lin" valueType="num">
                                      <p:cBhvr>
                                        <p:cTn id="32" dur="250" fill="hold"/>
                                        <p:tgtEl>
                                          <p:spTgt spid="42"/>
                                        </p:tgtEl>
                                        <p:attrNameLst>
                                          <p:attrName>ppt_x</p:attrName>
                                        </p:attrNameLst>
                                      </p:cBhvr>
                                      <p:tavLst>
                                        <p:tav tm="0">
                                          <p:val>
                                            <p:strVal val="#ppt_x"/>
                                          </p:val>
                                        </p:tav>
                                        <p:tav tm="100000">
                                          <p:val>
                                            <p:strVal val="#ppt_x"/>
                                          </p:val>
                                        </p:tav>
                                      </p:tavLst>
                                    </p:anim>
                                    <p:anim calcmode="lin" valueType="num">
                                      <p:cBhvr>
                                        <p:cTn id="33" dur="250" fill="hold"/>
                                        <p:tgtEl>
                                          <p:spTgt spid="4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left)">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P spid="39" grpId="0"/>
      <p:bldP spid="42"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3"/>
        <p:cNvGrpSpPr/>
        <p:nvPr/>
      </p:nvGrpSpPr>
      <p:grpSpPr>
        <a:xfrm>
          <a:off x="0" y="0"/>
          <a:ext cx="0" cy="0"/>
          <a:chOff x="0" y="0"/>
          <a:chExt cx="0" cy="0"/>
        </a:xfrm>
      </p:grpSpPr>
      <p:sp>
        <p:nvSpPr>
          <p:cNvPr id="724" name="Shape 724"/>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Clr>
                <a:schemeClr val="dk1"/>
              </a:buClr>
              <a:buSzPct val="122222"/>
              <a:buFont typeface="Arial"/>
              <a:buNone/>
            </a:pPr>
            <a:r>
              <a:rPr lang="en" sz="900">
                <a:solidFill>
                  <a:srgbClr val="3D4965"/>
                </a:solidFill>
                <a:latin typeface="Dosis"/>
                <a:ea typeface="Dosis"/>
                <a:cs typeface="Dosis"/>
                <a:sym typeface="Dosis"/>
              </a:rPr>
              <a:t>This means that you can:</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Resize them without losing quality.</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Change fill color and opacity.</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Isn’t that nice? :)</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Examples:</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None/>
            </a:pPr>
            <a:endParaRPr sz="900">
              <a:solidFill>
                <a:srgbClr val="3D4965"/>
              </a:solidFill>
              <a:latin typeface="Dosis"/>
              <a:ea typeface="Dosis"/>
              <a:cs typeface="Dosis"/>
              <a:sym typeface="Dosis"/>
            </a:endParaRPr>
          </a:p>
        </p:txBody>
      </p:sp>
      <p:sp>
        <p:nvSpPr>
          <p:cNvPr id="725" name="Shape 725"/>
          <p:cNvSpPr/>
          <p:nvPr/>
        </p:nvSpPr>
        <p:spPr>
          <a:xfrm>
            <a:off x="277964" y="271962"/>
            <a:ext cx="373873" cy="479695"/>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6" name="Shape 726"/>
          <p:cNvSpPr/>
          <p:nvPr/>
        </p:nvSpPr>
        <p:spPr>
          <a:xfrm>
            <a:off x="852800" y="338968"/>
            <a:ext cx="398875" cy="337703"/>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7" name="Shape 727"/>
          <p:cNvSpPr/>
          <p:nvPr/>
        </p:nvSpPr>
        <p:spPr>
          <a:xfrm>
            <a:off x="1445207" y="340017"/>
            <a:ext cx="387139" cy="341965"/>
          </a:xfrm>
          <a:custGeom>
            <a:avLst/>
            <a:gdLst/>
            <a:ahLst/>
            <a:cxnLst/>
            <a:rect l="0" t="0" r="0" b="0"/>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8" name="Shape 728"/>
          <p:cNvSpPr/>
          <p:nvPr/>
        </p:nvSpPr>
        <p:spPr>
          <a:xfrm>
            <a:off x="2071095" y="330991"/>
            <a:ext cx="315367" cy="354182"/>
          </a:xfrm>
          <a:custGeom>
            <a:avLst/>
            <a:gdLst/>
            <a:ahLst/>
            <a:cxnLst/>
            <a:rect l="0" t="0" r="0" b="0"/>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9" name="Shape 729"/>
          <p:cNvSpPr/>
          <p:nvPr/>
        </p:nvSpPr>
        <p:spPr>
          <a:xfrm>
            <a:off x="2678363" y="327800"/>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0" name="Shape 730"/>
          <p:cNvSpPr/>
          <p:nvPr/>
        </p:nvSpPr>
        <p:spPr>
          <a:xfrm>
            <a:off x="3190979" y="323538"/>
            <a:ext cx="414829" cy="366420"/>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1" name="Shape 731"/>
          <p:cNvSpPr/>
          <p:nvPr/>
        </p:nvSpPr>
        <p:spPr>
          <a:xfrm>
            <a:off x="3808912" y="301728"/>
            <a:ext cx="355777" cy="411092"/>
          </a:xfrm>
          <a:custGeom>
            <a:avLst/>
            <a:gdLst/>
            <a:ahLst/>
            <a:cxnLst/>
            <a:rect l="0" t="0" r="0" b="0"/>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2" name="Shape 732"/>
          <p:cNvSpPr/>
          <p:nvPr/>
        </p:nvSpPr>
        <p:spPr>
          <a:xfrm>
            <a:off x="4367794" y="328325"/>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3" name="Shape 733"/>
          <p:cNvSpPr/>
          <p:nvPr/>
        </p:nvSpPr>
        <p:spPr>
          <a:xfrm>
            <a:off x="4977728" y="334706"/>
            <a:ext cx="366420" cy="349395"/>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4" name="Shape 734"/>
          <p:cNvSpPr/>
          <p:nvPr/>
        </p:nvSpPr>
        <p:spPr>
          <a:xfrm>
            <a:off x="5571184" y="326205"/>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5" name="Shape 735"/>
          <p:cNvSpPr/>
          <p:nvPr/>
        </p:nvSpPr>
        <p:spPr>
          <a:xfrm>
            <a:off x="282226" y="865418"/>
            <a:ext cx="368540" cy="456288"/>
          </a:xfrm>
          <a:custGeom>
            <a:avLst/>
            <a:gdLst/>
            <a:ahLst/>
            <a:cxnLst/>
            <a:rect l="0" t="0" r="0" b="0"/>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6" name="Shape 736"/>
          <p:cNvSpPr/>
          <p:nvPr/>
        </p:nvSpPr>
        <p:spPr>
          <a:xfrm>
            <a:off x="869825" y="865418"/>
            <a:ext cx="368540" cy="456288"/>
          </a:xfrm>
          <a:custGeom>
            <a:avLst/>
            <a:gdLst/>
            <a:ahLst/>
            <a:cxnLst/>
            <a:rect l="0" t="0" r="0" b="0"/>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7" name="Shape 737"/>
          <p:cNvSpPr/>
          <p:nvPr/>
        </p:nvSpPr>
        <p:spPr>
          <a:xfrm>
            <a:off x="1447327" y="934019"/>
            <a:ext cx="380233" cy="327060"/>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8" name="Shape 738"/>
          <p:cNvSpPr/>
          <p:nvPr/>
        </p:nvSpPr>
        <p:spPr>
          <a:xfrm>
            <a:off x="2034401" y="901041"/>
            <a:ext cx="379708" cy="384495"/>
          </a:xfrm>
          <a:custGeom>
            <a:avLst/>
            <a:gdLst/>
            <a:ahLst/>
            <a:cxnLst/>
            <a:rect l="0" t="0" r="0" b="0"/>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9" name="Shape 739"/>
          <p:cNvSpPr/>
          <p:nvPr/>
        </p:nvSpPr>
        <p:spPr>
          <a:xfrm>
            <a:off x="2624666" y="926042"/>
            <a:ext cx="376517" cy="332917"/>
          </a:xfrm>
          <a:custGeom>
            <a:avLst/>
            <a:gdLst/>
            <a:ahLst/>
            <a:cxnLst/>
            <a:rect l="0" t="0" r="0" b="0"/>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0" name="Shape 740"/>
          <p:cNvSpPr/>
          <p:nvPr/>
        </p:nvSpPr>
        <p:spPr>
          <a:xfrm>
            <a:off x="3218647" y="926042"/>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1" name="Shape 741"/>
          <p:cNvSpPr/>
          <p:nvPr/>
        </p:nvSpPr>
        <p:spPr>
          <a:xfrm>
            <a:off x="3815818" y="9297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2" name="Shape 742"/>
          <p:cNvSpPr/>
          <p:nvPr/>
        </p:nvSpPr>
        <p:spPr>
          <a:xfrm>
            <a:off x="4384819" y="911137"/>
            <a:ext cx="375447" cy="368016"/>
          </a:xfrm>
          <a:custGeom>
            <a:avLst/>
            <a:gdLst/>
            <a:ahLst/>
            <a:cxnLst/>
            <a:rect l="0" t="0" r="0" b="0"/>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3" name="Shape 743"/>
          <p:cNvSpPr/>
          <p:nvPr/>
        </p:nvSpPr>
        <p:spPr>
          <a:xfrm>
            <a:off x="4934129" y="870729"/>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4" name="Shape 744"/>
          <p:cNvSpPr/>
          <p:nvPr/>
        </p:nvSpPr>
        <p:spPr>
          <a:xfrm>
            <a:off x="5532895" y="886682"/>
            <a:ext cx="429691" cy="410568"/>
          </a:xfrm>
          <a:custGeom>
            <a:avLst/>
            <a:gdLst/>
            <a:ahLst/>
            <a:cxnLst/>
            <a:rect l="0" t="0" r="0" b="0"/>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5" name="Shape 745"/>
          <p:cNvSpPr/>
          <p:nvPr/>
        </p:nvSpPr>
        <p:spPr>
          <a:xfrm>
            <a:off x="252963" y="1538096"/>
            <a:ext cx="421211" cy="298888"/>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6" name="Shape 746"/>
          <p:cNvSpPr/>
          <p:nvPr/>
        </p:nvSpPr>
        <p:spPr>
          <a:xfrm>
            <a:off x="842704" y="1481734"/>
            <a:ext cx="417998" cy="404710"/>
          </a:xfrm>
          <a:custGeom>
            <a:avLst/>
            <a:gdLst/>
            <a:ahLst/>
            <a:cxnLst/>
            <a:rect l="0" t="0" r="0" b="0"/>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7" name="Shape 747"/>
          <p:cNvSpPr/>
          <p:nvPr/>
        </p:nvSpPr>
        <p:spPr>
          <a:xfrm>
            <a:off x="1445732" y="149980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8" name="Shape 748"/>
          <p:cNvSpPr/>
          <p:nvPr/>
        </p:nvSpPr>
        <p:spPr>
          <a:xfrm>
            <a:off x="2029615" y="1488115"/>
            <a:ext cx="392472" cy="391401"/>
          </a:xfrm>
          <a:custGeom>
            <a:avLst/>
            <a:gdLst/>
            <a:ahLst/>
            <a:cxnLst/>
            <a:rect l="0" t="0" r="0" b="0"/>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9" name="Shape 749"/>
          <p:cNvSpPr/>
          <p:nvPr/>
        </p:nvSpPr>
        <p:spPr>
          <a:xfrm>
            <a:off x="2629977" y="1500354"/>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0" name="Shape 750"/>
          <p:cNvSpPr/>
          <p:nvPr/>
        </p:nvSpPr>
        <p:spPr>
          <a:xfrm>
            <a:off x="3234054" y="1457279"/>
            <a:ext cx="332917" cy="452551"/>
          </a:xfrm>
          <a:custGeom>
            <a:avLst/>
            <a:gdLst/>
            <a:ahLst/>
            <a:cxnLst/>
            <a:rect l="0" t="0" r="0" b="0"/>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1" name="Shape 751"/>
          <p:cNvSpPr/>
          <p:nvPr/>
        </p:nvSpPr>
        <p:spPr>
          <a:xfrm>
            <a:off x="3777529" y="1547144"/>
            <a:ext cx="417998" cy="269625"/>
          </a:xfrm>
          <a:custGeom>
            <a:avLst/>
            <a:gdLst/>
            <a:ahLst/>
            <a:cxnLst/>
            <a:rect l="0" t="0" r="0" b="0"/>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2" name="Shape 752"/>
          <p:cNvSpPr/>
          <p:nvPr/>
        </p:nvSpPr>
        <p:spPr>
          <a:xfrm>
            <a:off x="4382677" y="1489710"/>
            <a:ext cx="385041" cy="389281"/>
          </a:xfrm>
          <a:custGeom>
            <a:avLst/>
            <a:gdLst/>
            <a:ahLst/>
            <a:cxnLst/>
            <a:rect l="0" t="0" r="0" b="0"/>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3" name="Shape 753"/>
          <p:cNvSpPr/>
          <p:nvPr/>
        </p:nvSpPr>
        <p:spPr>
          <a:xfrm>
            <a:off x="4969227" y="1474828"/>
            <a:ext cx="387161" cy="402569"/>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4" name="Shape 754"/>
          <p:cNvSpPr/>
          <p:nvPr/>
        </p:nvSpPr>
        <p:spPr>
          <a:xfrm>
            <a:off x="5538752" y="1486520"/>
            <a:ext cx="414283" cy="388210"/>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5" name="Shape 755"/>
          <p:cNvSpPr/>
          <p:nvPr/>
        </p:nvSpPr>
        <p:spPr>
          <a:xfrm>
            <a:off x="301895" y="2092192"/>
            <a:ext cx="324415" cy="354203"/>
          </a:xfrm>
          <a:custGeom>
            <a:avLst/>
            <a:gdLst/>
            <a:ahLst/>
            <a:cxnLst/>
            <a:rect l="0" t="0" r="0" b="0"/>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6" name="Shape 756"/>
          <p:cNvSpPr/>
          <p:nvPr/>
        </p:nvSpPr>
        <p:spPr>
          <a:xfrm>
            <a:off x="875135" y="209273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7" name="Shape 757"/>
          <p:cNvSpPr/>
          <p:nvPr/>
        </p:nvSpPr>
        <p:spPr>
          <a:xfrm>
            <a:off x="1469662" y="2092739"/>
            <a:ext cx="346205" cy="348324"/>
          </a:xfrm>
          <a:custGeom>
            <a:avLst/>
            <a:gdLst/>
            <a:ahLst/>
            <a:cxnLst/>
            <a:rect l="0" t="0" r="0" b="0"/>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8" name="Shape 758"/>
          <p:cNvSpPr/>
          <p:nvPr/>
        </p:nvSpPr>
        <p:spPr>
          <a:xfrm>
            <a:off x="2052475" y="2092739"/>
            <a:ext cx="345680" cy="348324"/>
          </a:xfrm>
          <a:custGeom>
            <a:avLst/>
            <a:gdLst/>
            <a:ahLst/>
            <a:cxnLst/>
            <a:rect l="0" t="0" r="0" b="0"/>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9" name="Shape 759"/>
          <p:cNvSpPr/>
          <p:nvPr/>
        </p:nvSpPr>
        <p:spPr>
          <a:xfrm>
            <a:off x="2720367" y="2038496"/>
            <a:ext cx="186685" cy="46055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0" name="Shape 760"/>
          <p:cNvSpPr/>
          <p:nvPr/>
        </p:nvSpPr>
        <p:spPr>
          <a:xfrm>
            <a:off x="3319155" y="2041687"/>
            <a:ext cx="161683" cy="455217"/>
          </a:xfrm>
          <a:custGeom>
            <a:avLst/>
            <a:gdLst/>
            <a:ahLst/>
            <a:cxnLst/>
            <a:rect l="0" t="0" r="0" b="0"/>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1" name="Shape 761"/>
          <p:cNvSpPr/>
          <p:nvPr/>
        </p:nvSpPr>
        <p:spPr>
          <a:xfrm>
            <a:off x="3912065" y="2092192"/>
            <a:ext cx="147324" cy="348871"/>
          </a:xfrm>
          <a:custGeom>
            <a:avLst/>
            <a:gdLst/>
            <a:ahLst/>
            <a:cxnLst/>
            <a:rect l="0" t="0" r="0" b="0"/>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2" name="Shape 762"/>
          <p:cNvSpPr/>
          <p:nvPr/>
        </p:nvSpPr>
        <p:spPr>
          <a:xfrm>
            <a:off x="4402368" y="2087406"/>
            <a:ext cx="343014" cy="363230"/>
          </a:xfrm>
          <a:custGeom>
            <a:avLst/>
            <a:gdLst/>
            <a:ahLst/>
            <a:cxnLst/>
            <a:rect l="0" t="0" r="0" b="0"/>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3" name="Shape 763"/>
          <p:cNvSpPr/>
          <p:nvPr/>
        </p:nvSpPr>
        <p:spPr>
          <a:xfrm>
            <a:off x="4975608" y="2096978"/>
            <a:ext cx="375993" cy="347275"/>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4" name="Shape 764"/>
          <p:cNvSpPr/>
          <p:nvPr/>
        </p:nvSpPr>
        <p:spPr>
          <a:xfrm>
            <a:off x="5570114" y="2037950"/>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5" name="Shape 765"/>
          <p:cNvSpPr/>
          <p:nvPr/>
        </p:nvSpPr>
        <p:spPr>
          <a:xfrm>
            <a:off x="400283" y="2642049"/>
            <a:ext cx="127108" cy="429713"/>
          </a:xfrm>
          <a:custGeom>
            <a:avLst/>
            <a:gdLst/>
            <a:ahLst/>
            <a:cxnLst/>
            <a:rect l="0" t="0" r="0" b="0"/>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6" name="Shape 766"/>
          <p:cNvSpPr/>
          <p:nvPr/>
        </p:nvSpPr>
        <p:spPr>
          <a:xfrm>
            <a:off x="913424" y="2626095"/>
            <a:ext cx="274957" cy="460550"/>
          </a:xfrm>
          <a:custGeom>
            <a:avLst/>
            <a:gdLst/>
            <a:ahLst/>
            <a:cxnLst/>
            <a:rect l="0" t="0" r="0" b="0"/>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7" name="Shape 767"/>
          <p:cNvSpPr/>
          <p:nvPr/>
        </p:nvSpPr>
        <p:spPr>
          <a:xfrm>
            <a:off x="1461139" y="2626095"/>
            <a:ext cx="360039" cy="460550"/>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8" name="Shape 768"/>
          <p:cNvSpPr/>
          <p:nvPr/>
        </p:nvSpPr>
        <p:spPr>
          <a:xfrm>
            <a:off x="2592213" y="2704268"/>
            <a:ext cx="434499" cy="242503"/>
          </a:xfrm>
          <a:custGeom>
            <a:avLst/>
            <a:gdLst/>
            <a:ahLst/>
            <a:cxnLst/>
            <a:rect l="0" t="0" r="0" b="0"/>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9" name="Shape 769"/>
          <p:cNvSpPr/>
          <p:nvPr/>
        </p:nvSpPr>
        <p:spPr>
          <a:xfrm>
            <a:off x="2013115" y="2653741"/>
            <a:ext cx="421735" cy="398875"/>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dirty="0">
              <a:solidFill>
                <a:srgbClr val="6D9EEB"/>
              </a:solidFill>
            </a:endParaRPr>
          </a:p>
        </p:txBody>
      </p:sp>
      <p:sp>
        <p:nvSpPr>
          <p:cNvPr id="770" name="Shape 770"/>
          <p:cNvSpPr/>
          <p:nvPr/>
        </p:nvSpPr>
        <p:spPr>
          <a:xfrm>
            <a:off x="3210670" y="2663859"/>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1" name="Shape 771"/>
          <p:cNvSpPr/>
          <p:nvPr/>
        </p:nvSpPr>
        <p:spPr>
          <a:xfrm>
            <a:off x="3796674" y="2667050"/>
            <a:ext cx="378113" cy="376517"/>
          </a:xfrm>
          <a:custGeom>
            <a:avLst/>
            <a:gdLst/>
            <a:ahLst/>
            <a:cxnLst/>
            <a:rect l="0" t="0" r="0" b="0"/>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2" name="Shape 772"/>
          <p:cNvSpPr/>
          <p:nvPr/>
        </p:nvSpPr>
        <p:spPr>
          <a:xfrm>
            <a:off x="4332172" y="2667050"/>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3" name="Shape 773"/>
          <p:cNvSpPr/>
          <p:nvPr/>
        </p:nvSpPr>
        <p:spPr>
          <a:xfrm>
            <a:off x="5012302" y="2651096"/>
            <a:ext cx="296222" cy="412141"/>
          </a:xfrm>
          <a:custGeom>
            <a:avLst/>
            <a:gdLst/>
            <a:ahLst/>
            <a:cxnLst/>
            <a:rect l="0" t="0" r="0" b="0"/>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4" name="Shape 774"/>
          <p:cNvSpPr/>
          <p:nvPr/>
        </p:nvSpPr>
        <p:spPr>
          <a:xfrm>
            <a:off x="5602567" y="2671836"/>
            <a:ext cx="289294" cy="396187"/>
          </a:xfrm>
          <a:custGeom>
            <a:avLst/>
            <a:gdLst/>
            <a:ahLst/>
            <a:cxnLst/>
            <a:rect l="0" t="0" r="0" b="0"/>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5" name="Shape 775"/>
          <p:cNvSpPr/>
          <p:nvPr/>
        </p:nvSpPr>
        <p:spPr>
          <a:xfrm>
            <a:off x="264677" y="3280175"/>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6" name="Shape 776"/>
          <p:cNvSpPr/>
          <p:nvPr/>
        </p:nvSpPr>
        <p:spPr>
          <a:xfrm>
            <a:off x="848014" y="3304630"/>
            <a:ext cx="407377" cy="276553"/>
          </a:xfrm>
          <a:custGeom>
            <a:avLst/>
            <a:gdLst/>
            <a:ahLst/>
            <a:cxnLst/>
            <a:rect l="0" t="0" r="0" b="0"/>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7" name="Shape 777"/>
          <p:cNvSpPr/>
          <p:nvPr/>
        </p:nvSpPr>
        <p:spPr>
          <a:xfrm>
            <a:off x="1447327" y="3292938"/>
            <a:ext cx="386614" cy="302079"/>
          </a:xfrm>
          <a:custGeom>
            <a:avLst/>
            <a:gdLst/>
            <a:ahLst/>
            <a:cxnLst/>
            <a:rect l="0" t="0" r="0" b="0"/>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8" name="Shape 778"/>
          <p:cNvSpPr/>
          <p:nvPr/>
        </p:nvSpPr>
        <p:spPr>
          <a:xfrm>
            <a:off x="2032260" y="3284961"/>
            <a:ext cx="389303" cy="316438"/>
          </a:xfrm>
          <a:custGeom>
            <a:avLst/>
            <a:gdLst/>
            <a:ahLst/>
            <a:cxnLst/>
            <a:rect l="0" t="0" r="0" b="0"/>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9" name="Shape 779"/>
          <p:cNvSpPr/>
          <p:nvPr/>
        </p:nvSpPr>
        <p:spPr>
          <a:xfrm>
            <a:off x="2640620" y="3259435"/>
            <a:ext cx="351515" cy="354706"/>
          </a:xfrm>
          <a:custGeom>
            <a:avLst/>
            <a:gdLst/>
            <a:ahLst/>
            <a:cxnLst/>
            <a:rect l="0" t="0" r="0" b="0"/>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0" name="Shape 780"/>
          <p:cNvSpPr/>
          <p:nvPr/>
        </p:nvSpPr>
        <p:spPr>
          <a:xfrm>
            <a:off x="3196312" y="3304105"/>
            <a:ext cx="397258" cy="292507"/>
          </a:xfrm>
          <a:custGeom>
            <a:avLst/>
            <a:gdLst/>
            <a:ahLst/>
            <a:cxnLst/>
            <a:rect l="0" t="0" r="0" b="0"/>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1" name="Shape 781"/>
          <p:cNvSpPr/>
          <p:nvPr/>
        </p:nvSpPr>
        <p:spPr>
          <a:xfrm>
            <a:off x="3784982" y="3304105"/>
            <a:ext cx="396733" cy="292507"/>
          </a:xfrm>
          <a:custGeom>
            <a:avLst/>
            <a:gdLst/>
            <a:ahLst/>
            <a:cxnLst/>
            <a:rect l="0" t="0" r="0" b="0"/>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2" name="Shape 782"/>
          <p:cNvSpPr/>
          <p:nvPr/>
        </p:nvSpPr>
        <p:spPr>
          <a:xfrm>
            <a:off x="4383223" y="3275389"/>
            <a:ext cx="382353" cy="335037"/>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3" name="Shape 783"/>
          <p:cNvSpPr/>
          <p:nvPr/>
        </p:nvSpPr>
        <p:spPr>
          <a:xfrm>
            <a:off x="4951132" y="3234980"/>
            <a:ext cx="419615" cy="422784"/>
          </a:xfrm>
          <a:custGeom>
            <a:avLst/>
            <a:gdLst/>
            <a:ahLst/>
            <a:cxnLst/>
            <a:rect l="0" t="0" r="0" b="0"/>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4" name="Shape 784"/>
          <p:cNvSpPr/>
          <p:nvPr/>
        </p:nvSpPr>
        <p:spPr>
          <a:xfrm>
            <a:off x="5569064" y="3258910"/>
            <a:ext cx="359492" cy="364279"/>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5" name="Shape 785"/>
          <p:cNvSpPr/>
          <p:nvPr/>
        </p:nvSpPr>
        <p:spPr>
          <a:xfrm>
            <a:off x="258820" y="3831080"/>
            <a:ext cx="409497" cy="39885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6" name="Shape 786"/>
          <p:cNvSpPr/>
          <p:nvPr/>
        </p:nvSpPr>
        <p:spPr>
          <a:xfrm>
            <a:off x="828345" y="3895419"/>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7" name="Shape 787"/>
          <p:cNvSpPr/>
          <p:nvPr/>
        </p:nvSpPr>
        <p:spPr>
          <a:xfrm>
            <a:off x="1518572" y="3803959"/>
            <a:ext cx="256359" cy="437143"/>
          </a:xfrm>
          <a:custGeom>
            <a:avLst/>
            <a:gdLst/>
            <a:ahLst/>
            <a:cxnLst/>
            <a:rect l="0" t="0" r="0" b="0"/>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8" name="Shape 788"/>
          <p:cNvSpPr/>
          <p:nvPr/>
        </p:nvSpPr>
        <p:spPr>
          <a:xfrm>
            <a:off x="2069500" y="3845963"/>
            <a:ext cx="321749" cy="403661"/>
          </a:xfrm>
          <a:custGeom>
            <a:avLst/>
            <a:gdLst/>
            <a:ahLst/>
            <a:cxnLst/>
            <a:rect l="0" t="0" r="0" b="0"/>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9" name="Shape 789"/>
          <p:cNvSpPr/>
          <p:nvPr/>
        </p:nvSpPr>
        <p:spPr>
          <a:xfrm>
            <a:off x="2632643" y="3876821"/>
            <a:ext cx="362159" cy="314821"/>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0" name="Shape 790"/>
          <p:cNvSpPr/>
          <p:nvPr/>
        </p:nvSpPr>
        <p:spPr>
          <a:xfrm>
            <a:off x="3218100" y="3848629"/>
            <a:ext cx="363230" cy="363754"/>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1" name="Shape 791"/>
          <p:cNvSpPr/>
          <p:nvPr/>
        </p:nvSpPr>
        <p:spPr>
          <a:xfrm>
            <a:off x="3804126" y="3843843"/>
            <a:ext cx="365874" cy="374397"/>
          </a:xfrm>
          <a:custGeom>
            <a:avLst/>
            <a:gdLst/>
            <a:ahLst/>
            <a:cxnLst/>
            <a:rect l="0" t="0" r="0" b="0"/>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2" name="Shape 792"/>
          <p:cNvSpPr/>
          <p:nvPr/>
        </p:nvSpPr>
        <p:spPr>
          <a:xfrm>
            <a:off x="4363533" y="3847558"/>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3" name="Shape 793"/>
          <p:cNvSpPr/>
          <p:nvPr/>
        </p:nvSpPr>
        <p:spPr>
          <a:xfrm>
            <a:off x="4969227" y="3840128"/>
            <a:ext cx="384495" cy="379708"/>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4" name="Shape 794"/>
          <p:cNvSpPr/>
          <p:nvPr/>
        </p:nvSpPr>
        <p:spPr>
          <a:xfrm>
            <a:off x="5566398" y="3822033"/>
            <a:ext cx="368540" cy="412163"/>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5" name="Shape 795"/>
          <p:cNvSpPr/>
          <p:nvPr/>
        </p:nvSpPr>
        <p:spPr>
          <a:xfrm>
            <a:off x="230650" y="4486231"/>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6" name="Shape 796"/>
          <p:cNvSpPr/>
          <p:nvPr/>
        </p:nvSpPr>
        <p:spPr>
          <a:xfrm>
            <a:off x="858133" y="4415489"/>
            <a:ext cx="382375" cy="402590"/>
          </a:xfrm>
          <a:custGeom>
            <a:avLst/>
            <a:gdLst/>
            <a:ahLst/>
            <a:cxnLst/>
            <a:rect l="0" t="0" r="0" b="0"/>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7" name="Shape 797"/>
          <p:cNvSpPr/>
          <p:nvPr/>
        </p:nvSpPr>
        <p:spPr>
          <a:xfrm>
            <a:off x="1430849" y="4392629"/>
            <a:ext cx="420643" cy="433952"/>
          </a:xfrm>
          <a:custGeom>
            <a:avLst/>
            <a:gdLst/>
            <a:ahLst/>
            <a:cxnLst/>
            <a:rect l="0" t="0" r="0" b="0"/>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8" name="Shape 798"/>
          <p:cNvSpPr/>
          <p:nvPr/>
        </p:nvSpPr>
        <p:spPr>
          <a:xfrm>
            <a:off x="2039712" y="4429322"/>
            <a:ext cx="371207" cy="375993"/>
          </a:xfrm>
          <a:custGeom>
            <a:avLst/>
            <a:gdLst/>
            <a:ahLst/>
            <a:cxnLst/>
            <a:rect l="0" t="0" r="0" b="0"/>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9" name="Shape 799"/>
          <p:cNvSpPr/>
          <p:nvPr/>
        </p:nvSpPr>
        <p:spPr>
          <a:xfrm>
            <a:off x="2590093" y="4430393"/>
            <a:ext cx="446191" cy="372256"/>
          </a:xfrm>
          <a:custGeom>
            <a:avLst/>
            <a:gdLst/>
            <a:ahLst/>
            <a:cxnLst/>
            <a:rect l="0" t="0" r="0" b="0"/>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0" name="Shape 800"/>
          <p:cNvSpPr/>
          <p:nvPr/>
        </p:nvSpPr>
        <p:spPr>
          <a:xfrm>
            <a:off x="3227673" y="4398486"/>
            <a:ext cx="344085" cy="416403"/>
          </a:xfrm>
          <a:custGeom>
            <a:avLst/>
            <a:gdLst/>
            <a:ahLst/>
            <a:cxnLst/>
            <a:rect l="0" t="0" r="0" b="0"/>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1" name="Shape 801"/>
          <p:cNvSpPr/>
          <p:nvPr/>
        </p:nvSpPr>
        <p:spPr>
          <a:xfrm>
            <a:off x="3742431" y="4393700"/>
            <a:ext cx="494054" cy="448311"/>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2" name="Shape 802"/>
          <p:cNvSpPr/>
          <p:nvPr/>
        </p:nvSpPr>
        <p:spPr>
          <a:xfrm>
            <a:off x="4336411" y="4386772"/>
            <a:ext cx="485006" cy="464265"/>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3" name="Shape 803"/>
          <p:cNvSpPr/>
          <p:nvPr/>
        </p:nvSpPr>
        <p:spPr>
          <a:xfrm>
            <a:off x="4946346" y="4497923"/>
            <a:ext cx="431308" cy="249955"/>
          </a:xfrm>
          <a:custGeom>
            <a:avLst/>
            <a:gdLst/>
            <a:ahLst/>
            <a:cxnLst/>
            <a:rect l="0" t="0" r="0" b="0"/>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4" name="Shape 804"/>
          <p:cNvSpPr/>
          <p:nvPr/>
        </p:nvSpPr>
        <p:spPr>
          <a:xfrm>
            <a:off x="5591924" y="4452182"/>
            <a:ext cx="321749" cy="353133"/>
          </a:xfrm>
          <a:custGeom>
            <a:avLst/>
            <a:gdLst/>
            <a:ahLst/>
            <a:cxnLst/>
            <a:rect l="0" t="0" r="0" b="0"/>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5" name="Shape 805"/>
          <p:cNvSpPr/>
          <p:nvPr/>
        </p:nvSpPr>
        <p:spPr>
          <a:xfrm>
            <a:off x="6350991" y="1877604"/>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7244611" y="1877594"/>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535708" y="2088457"/>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808" name="Shape 808"/>
          <p:cNvSpPr/>
          <p:nvPr/>
        </p:nvSpPr>
        <p:spPr>
          <a:xfrm>
            <a:off x="7689846" y="2385854"/>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EC5849ED-6E99-4805-A0EA-9DD8D8D2765F}"/>
              </a:ext>
            </a:extLst>
          </p:cNvPr>
          <p:cNvSpPr txBox="1"/>
          <p:nvPr/>
        </p:nvSpPr>
        <p:spPr>
          <a:xfrm>
            <a:off x="2663773" y="4530430"/>
            <a:ext cx="4153634" cy="492443"/>
          </a:xfrm>
          <a:prstGeom prst="rect">
            <a:avLst/>
          </a:prstGeom>
          <a:noFill/>
        </p:spPr>
        <p:txBody>
          <a:bodyPr wrap="square" rtlCol="0">
            <a:spAutoFit/>
          </a:bodyPr>
          <a:lstStyle/>
          <a:p>
            <a:pPr algn="ctr"/>
            <a:r>
              <a:rPr lang="en-US" sz="2600" dirty="0">
                <a:solidFill>
                  <a:schemeClr val="accent4">
                    <a:lumMod val="75000"/>
                  </a:schemeClr>
                </a:solidFill>
                <a:latin typeface="Sniglet" panose="020B0604020202020204" charset="0"/>
              </a:rPr>
              <a:t>SVTH: </a:t>
            </a:r>
            <a:r>
              <a:rPr lang="en-US" sz="2600" dirty="0" err="1">
                <a:solidFill>
                  <a:schemeClr val="accent4">
                    <a:lumMod val="75000"/>
                  </a:schemeClr>
                </a:solidFill>
                <a:latin typeface="Sniglet" panose="020B0604020202020204" charset="0"/>
              </a:rPr>
              <a:t>Nguyễn</a:t>
            </a:r>
            <a:r>
              <a:rPr lang="en-US" sz="2600" dirty="0">
                <a:solidFill>
                  <a:schemeClr val="accent4">
                    <a:lumMod val="75000"/>
                  </a:schemeClr>
                </a:solidFill>
                <a:latin typeface="Sniglet" panose="020B0604020202020204" charset="0"/>
              </a:rPr>
              <a:t> </a:t>
            </a:r>
            <a:r>
              <a:rPr lang="en-US" sz="2600" dirty="0" err="1">
                <a:solidFill>
                  <a:schemeClr val="accent4">
                    <a:lumMod val="75000"/>
                  </a:schemeClr>
                </a:solidFill>
                <a:latin typeface="Sniglet" panose="020B0604020202020204" charset="0"/>
              </a:rPr>
              <a:t>Đình</a:t>
            </a:r>
            <a:r>
              <a:rPr lang="en-US" sz="2600" dirty="0">
                <a:solidFill>
                  <a:schemeClr val="accent4">
                    <a:lumMod val="75000"/>
                  </a:schemeClr>
                </a:solidFill>
                <a:latin typeface="Sniglet" panose="020B0604020202020204" charset="0"/>
              </a:rPr>
              <a:t> Hiếu</a:t>
            </a:r>
          </a:p>
        </p:txBody>
      </p:sp>
      <p:sp>
        <p:nvSpPr>
          <p:cNvPr id="9" name="TextBox 1">
            <a:extLst>
              <a:ext uri="{FF2B5EF4-FFF2-40B4-BE49-F238E27FC236}">
                <a16:creationId xmlns:a16="http://schemas.microsoft.com/office/drawing/2014/main" id="{AFB2EFB7-0B9E-4ACE-A1B2-136E4BA97801}"/>
              </a:ext>
            </a:extLst>
          </p:cNvPr>
          <p:cNvSpPr txBox="1"/>
          <p:nvPr/>
        </p:nvSpPr>
        <p:spPr>
          <a:xfrm>
            <a:off x="2495159" y="4037987"/>
            <a:ext cx="4153673" cy="492443"/>
          </a:xfrm>
          <a:prstGeom prst="rect">
            <a:avLst/>
          </a:prstGeom>
          <a:noFill/>
        </p:spPr>
        <p:txBody>
          <a:bodyPr wrap="square" rtlCol="0">
            <a:spAutoFit/>
          </a:bodyPr>
          <a:lstStyle/>
          <a:p>
            <a:pPr algn="ctr"/>
            <a:r>
              <a:rPr lang="en-US" sz="2600" dirty="0">
                <a:solidFill>
                  <a:schemeClr val="accent4">
                    <a:lumMod val="75000"/>
                  </a:schemeClr>
                </a:solidFill>
                <a:latin typeface="Sniglet" panose="020B0604020202020204" charset="0"/>
              </a:rPr>
              <a:t>GVHD</a:t>
            </a:r>
            <a:r>
              <a:rPr lang="vi-VN" sz="2600" dirty="0">
                <a:solidFill>
                  <a:schemeClr val="accent4">
                    <a:lumMod val="75000"/>
                  </a:schemeClr>
                </a:solidFill>
                <a:latin typeface="Sniglet" panose="020B0604020202020204" charset="0"/>
              </a:rPr>
              <a:t>: </a:t>
            </a:r>
            <a:r>
              <a:rPr lang="vi-VN" sz="2600" dirty="0" err="1">
                <a:solidFill>
                  <a:schemeClr val="accent4">
                    <a:lumMod val="75000"/>
                  </a:schemeClr>
                </a:solidFill>
                <a:latin typeface="Sniglet" panose="020B0604020202020204" charset="0"/>
              </a:rPr>
              <a:t>ThS</a:t>
            </a:r>
            <a:r>
              <a:rPr lang="vi-VN" sz="2600" dirty="0">
                <a:solidFill>
                  <a:schemeClr val="accent4">
                    <a:lumMod val="75000"/>
                  </a:schemeClr>
                </a:solidFill>
                <a:latin typeface="Sniglet" panose="020B0604020202020204" charset="0"/>
              </a:rPr>
              <a:t>. </a:t>
            </a:r>
            <a:r>
              <a:rPr lang="vi-VN" sz="2600" dirty="0" err="1">
                <a:solidFill>
                  <a:schemeClr val="accent4">
                    <a:lumMod val="75000"/>
                  </a:schemeClr>
                </a:solidFill>
                <a:latin typeface="Sniglet" panose="020B0604020202020204" charset="0"/>
              </a:rPr>
              <a:t>Bùi</a:t>
            </a:r>
            <a:r>
              <a:rPr lang="vi-VN" sz="2600" dirty="0">
                <a:solidFill>
                  <a:schemeClr val="accent4">
                    <a:lumMod val="75000"/>
                  </a:schemeClr>
                </a:solidFill>
                <a:latin typeface="Sniglet" panose="020B0604020202020204" charset="0"/>
              </a:rPr>
              <a:t> Văn </a:t>
            </a:r>
            <a:r>
              <a:rPr lang="vi-VN" sz="2600" dirty="0" err="1">
                <a:solidFill>
                  <a:schemeClr val="accent4">
                    <a:lumMod val="75000"/>
                  </a:schemeClr>
                </a:solidFill>
                <a:latin typeface="Sniglet" panose="020B0604020202020204" charset="0"/>
              </a:rPr>
              <a:t>Đại</a:t>
            </a:r>
            <a:endParaRPr lang="en-US" sz="2600" dirty="0">
              <a:solidFill>
                <a:schemeClr val="accent4">
                  <a:lumMod val="75000"/>
                </a:schemeClr>
              </a:solidFill>
              <a:latin typeface="Sniglet" panose="020B0604020202020204" charset="0"/>
            </a:endParaRPr>
          </a:p>
        </p:txBody>
      </p:sp>
      <p:sp>
        <p:nvSpPr>
          <p:cNvPr id="10" name="Title 1">
            <a:extLst>
              <a:ext uri="{FF2B5EF4-FFF2-40B4-BE49-F238E27FC236}">
                <a16:creationId xmlns:a16="http://schemas.microsoft.com/office/drawing/2014/main" id="{E583B30F-CF93-461D-B9B8-17DF2D47839D}"/>
              </a:ext>
            </a:extLst>
          </p:cNvPr>
          <p:cNvSpPr txBox="1">
            <a:spLocks/>
          </p:cNvSpPr>
          <p:nvPr/>
        </p:nvSpPr>
        <p:spPr>
          <a:xfrm>
            <a:off x="1514472" y="2258906"/>
            <a:ext cx="6452237" cy="140330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3800" dirty="0"/>
              <a:t>NGHIÊN CỨU ROBOT LAU NHÀ</a:t>
            </a:r>
          </a:p>
          <a:p>
            <a:pPr algn="ctr">
              <a:lnSpc>
                <a:spcPct val="150000"/>
              </a:lnSpc>
            </a:pPr>
            <a:r>
              <a:rPr lang="en-US" sz="3800" dirty="0"/>
              <a:t>ỨNG DỤNG VI XỬ LÝ</a:t>
            </a:r>
            <a:endParaRPr lang="vi-VN" sz="3800" dirty="0"/>
          </a:p>
        </p:txBody>
      </p:sp>
      <p:pic>
        <p:nvPicPr>
          <p:cNvPr id="11" name="Hình ảnh 10">
            <a:extLst>
              <a:ext uri="{FF2B5EF4-FFF2-40B4-BE49-F238E27FC236}">
                <a16:creationId xmlns:a16="http://schemas.microsoft.com/office/drawing/2014/main" id="{32879239-CBF8-45CF-882A-956D3E763298}"/>
              </a:ext>
            </a:extLst>
          </p:cNvPr>
          <p:cNvPicPr>
            <a:picLocks noChangeAspect="1"/>
          </p:cNvPicPr>
          <p:nvPr/>
        </p:nvPicPr>
        <p:blipFill>
          <a:blip r:embed="rId3"/>
          <a:stretch>
            <a:fillRect/>
          </a:stretch>
        </p:blipFill>
        <p:spPr>
          <a:xfrm>
            <a:off x="4111941" y="795202"/>
            <a:ext cx="920117" cy="702866"/>
          </a:xfrm>
          <a:prstGeom prst="ellipse">
            <a:avLst/>
          </a:prstGeom>
          <a:ln>
            <a:solidFill>
              <a:schemeClr val="accent2">
                <a:lumMod val="75000"/>
              </a:schemeClr>
            </a:solidFill>
          </a:ln>
        </p:spPr>
      </p:pic>
      <p:sp>
        <p:nvSpPr>
          <p:cNvPr id="12" name="Title 1">
            <a:extLst>
              <a:ext uri="{FF2B5EF4-FFF2-40B4-BE49-F238E27FC236}">
                <a16:creationId xmlns:a16="http://schemas.microsoft.com/office/drawing/2014/main" id="{8815E42A-E69C-4106-8F75-6E9D340E8690}"/>
              </a:ext>
            </a:extLst>
          </p:cNvPr>
          <p:cNvSpPr txBox="1">
            <a:spLocks/>
          </p:cNvSpPr>
          <p:nvPr/>
        </p:nvSpPr>
        <p:spPr>
          <a:xfrm>
            <a:off x="2971799" y="25155"/>
            <a:ext cx="3200400" cy="6743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1600" dirty="0"/>
              <a:t>TRƯỜNG ĐẠI HỌC THỦY LỢI</a:t>
            </a:r>
          </a:p>
          <a:p>
            <a:pPr algn="ctr">
              <a:lnSpc>
                <a:spcPct val="150000"/>
              </a:lnSpc>
            </a:pPr>
            <a:r>
              <a:rPr lang="en-US" sz="1600" dirty="0"/>
              <a:t>KHOA NĂNG LƯỢNG</a:t>
            </a:r>
            <a:endParaRPr lang="vi-VN" sz="1600" dirty="0"/>
          </a:p>
        </p:txBody>
      </p:sp>
      <p:sp>
        <p:nvSpPr>
          <p:cNvPr id="13" name="TextBox 1">
            <a:extLst>
              <a:ext uri="{FF2B5EF4-FFF2-40B4-BE49-F238E27FC236}">
                <a16:creationId xmlns:a16="http://schemas.microsoft.com/office/drawing/2014/main" id="{C4D33056-4C8D-4625-9620-667CB9CDE4D6}"/>
              </a:ext>
            </a:extLst>
          </p:cNvPr>
          <p:cNvSpPr txBox="1"/>
          <p:nvPr/>
        </p:nvSpPr>
        <p:spPr>
          <a:xfrm>
            <a:off x="2495160" y="1750263"/>
            <a:ext cx="4153673" cy="461665"/>
          </a:xfrm>
          <a:prstGeom prst="rect">
            <a:avLst/>
          </a:prstGeom>
          <a:noFill/>
        </p:spPr>
        <p:txBody>
          <a:bodyPr wrap="square" rtlCol="0">
            <a:spAutoFit/>
          </a:bodyPr>
          <a:lstStyle/>
          <a:p>
            <a:pPr algn="ctr"/>
            <a:r>
              <a:rPr lang="vi-VN" sz="2400" dirty="0" err="1">
                <a:solidFill>
                  <a:schemeClr val="accent1">
                    <a:lumMod val="75000"/>
                  </a:schemeClr>
                </a:solidFill>
                <a:latin typeface="Sniglet" panose="020B0604020202020204" charset="0"/>
              </a:rPr>
              <a:t>Đồ</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án</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tốt</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nghiệp</a:t>
            </a:r>
            <a:endParaRPr lang="en-US" sz="2400" dirty="0">
              <a:solidFill>
                <a:schemeClr val="accent1">
                  <a:lumMod val="75000"/>
                </a:schemeClr>
              </a:solidFill>
              <a:latin typeface="Sniglet" panose="020B0604020202020204" charset="0"/>
            </a:endParaRPr>
          </a:p>
        </p:txBody>
      </p:sp>
    </p:spTree>
    <p:extLst>
      <p:ext uri="{BB962C8B-B14F-4D97-AF65-F5344CB8AC3E}">
        <p14:creationId xmlns:p14="http://schemas.microsoft.com/office/powerpoint/2010/main" val="22677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0" presetClass="entr" presetSubtype="0" decel="10000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3"/>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childTnLst>
                          </p:cTn>
                        </p:par>
                        <p:par>
                          <p:cTn id="21" fill="hold">
                            <p:stCondLst>
                              <p:cond delay="1500"/>
                            </p:stCondLst>
                            <p:childTnLst>
                              <p:par>
                                <p:cTn id="22" presetID="25" presetClass="entr" presetSubtype="0" fill="hold" grpId="0" nodeType="afterEffect">
                                  <p:stCondLst>
                                    <p:cond delay="0"/>
                                  </p:stCondLst>
                                  <p:iterate type="lt">
                                    <p:tmPct val="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7" dur="1000" fill="hold"/>
                                        <p:tgtEl>
                                          <p:spTgt spid="10"/>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0"/>
                                        </p:tgtEl>
                                      </p:cBhvr>
                                    </p:animEffect>
                                  </p:childTnLst>
                                </p:cTn>
                              </p:par>
                            </p:childTnLst>
                          </p:cTn>
                        </p:par>
                        <p:par>
                          <p:cTn id="32" fill="hold">
                            <p:stCondLst>
                              <p:cond delay="2500"/>
                            </p:stCondLst>
                            <p:childTnLst>
                              <p:par>
                                <p:cTn id="33" presetID="50" presetClass="entr" presetSubtype="0" decel="10000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3"/>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par>
                                <p:cTn id="38" presetID="50" presetClass="entr" presetSubtype="0" decel="100000" fill="hold" grpId="0" nodeType="withEffect">
                                  <p:stCondLst>
                                    <p:cond delay="75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strVal val="#ppt_w+.3"/>
                                          </p:val>
                                        </p:tav>
                                        <p:tav tm="100000">
                                          <p:val>
                                            <p:strVal val="#ppt_w"/>
                                          </p:val>
                                        </p:tav>
                                      </p:tavLst>
                                    </p:anim>
                                    <p:anim calcmode="lin" valueType="num">
                                      <p:cBhvr>
                                        <p:cTn id="41" dur="1000" fill="hold"/>
                                        <p:tgtEl>
                                          <p:spTgt spid="8"/>
                                        </p:tgtEl>
                                        <p:attrNameLst>
                                          <p:attrName>ppt_h</p:attrName>
                                        </p:attrNameLst>
                                      </p:cBhvr>
                                      <p:tavLst>
                                        <p:tav tm="0">
                                          <p:val>
                                            <p:strVal val="#ppt_h"/>
                                          </p:val>
                                        </p:tav>
                                        <p:tav tm="100000">
                                          <p:val>
                                            <p:strVal val="#ppt_h"/>
                                          </p:val>
                                        </p:tav>
                                      </p:tavLst>
                                    </p:anim>
                                    <p:animEffect transition="in" filter="fade">
                                      <p:cBhvr>
                                        <p:cTn id="42" dur="1000"/>
                                        <p:tgtEl>
                                          <p:spTgt spid="8"/>
                                        </p:tgtEl>
                                      </p:cBhvr>
                                    </p:animEffect>
                                  </p:childTnLst>
                                </p:cTn>
                              </p:par>
                            </p:childTnLst>
                          </p:cTn>
                        </p:par>
                        <p:par>
                          <p:cTn id="43" fill="hold">
                            <p:stCondLst>
                              <p:cond delay="4250"/>
                            </p:stCondLst>
                            <p:childTnLst>
                              <p:par>
                                <p:cTn id="44" presetID="15" presetClass="emph" presetSubtype="0" grpId="1" nodeType="afterEffect">
                                  <p:stCondLst>
                                    <p:cond delay="0"/>
                                  </p:stCondLst>
                                  <p:iterate type="lt">
                                    <p:tmAbs val="25"/>
                                  </p:iterate>
                                  <p:childTnLst>
                                    <p:set>
                                      <p:cBhvr override="childStyle">
                                        <p:cTn id="45" dur="indefinite"/>
                                        <p:tgtEl>
                                          <p:spTgt spid="10"/>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3.6 Ý </a:t>
            </a:r>
            <a:r>
              <a:rPr lang="vi-VN" sz="2400" b="1" dirty="0" err="1">
                <a:solidFill>
                  <a:srgbClr val="0070C0"/>
                </a:solidFill>
              </a:rPr>
              <a:t>nghĩa</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Hình chữ nhật 1"/>
          <p:cNvSpPr/>
          <p:nvPr/>
        </p:nvSpPr>
        <p:spPr>
          <a:xfrm>
            <a:off x="915363" y="564457"/>
            <a:ext cx="8087096" cy="4154984"/>
          </a:xfrm>
          <a:prstGeom prst="rect">
            <a:avLst/>
          </a:prstGeom>
        </p:spPr>
        <p:txBody>
          <a:bodyPr wrap="square">
            <a:spAutoFit/>
          </a:bodyPr>
          <a:lstStyle/>
          <a:p>
            <a:pPr marR="100965" algn="just">
              <a:lnSpc>
                <a:spcPct val="150000"/>
              </a:lnSpc>
            </a:pPr>
            <a:r>
              <a:rPr lang="en-US" sz="2200" dirty="0" err="1">
                <a:latin typeface="Arial" panose="020B0604020202020204" pitchFamily="34" charset="0"/>
                <a:ea typeface="Times New Roman" panose="02020603050405020304" pitchFamily="18" charset="0"/>
                <a:cs typeface="Arial" panose="020B0604020202020204" pitchFamily="34" charset="0"/>
              </a:rPr>
              <a:t>Ứng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dụng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giao</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tiếp</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giữa</a:t>
            </a:r>
            <a:r>
              <a:rPr lang="en-US" sz="2200" dirty="0">
                <a:latin typeface="Arial" panose="020B0604020202020204" pitchFamily="34" charset="0"/>
                <a:ea typeface="Times New Roman" panose="02020603050405020304" pitchFamily="18" charset="0"/>
                <a:cs typeface="Arial" panose="020B0604020202020204" pitchFamily="34" charset="0"/>
              </a:rPr>
              <a:t> vi </a:t>
            </a:r>
            <a:r>
              <a:rPr lang="en-US" sz="2200" dirty="0" err="1">
                <a:latin typeface="Arial" panose="020B0604020202020204" pitchFamily="34" charset="0"/>
                <a:ea typeface="Times New Roman" panose="02020603050405020304" pitchFamily="18" charset="0"/>
                <a:cs typeface="Arial" panose="020B0604020202020204" pitchFamily="34" charset="0"/>
              </a:rPr>
              <a:t>sử</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lý</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và</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các</a:t>
            </a:r>
            <a:r>
              <a:rPr lang="en-US" sz="2200" dirty="0">
                <a:latin typeface="Arial" panose="020B0604020202020204" pitchFamily="34" charset="0"/>
                <a:ea typeface="Times New Roman" panose="02020603050405020304" pitchFamily="18" charset="0"/>
                <a:cs typeface="Arial" panose="020B0604020202020204" pitchFamily="34" charset="0"/>
              </a:rPr>
              <a:t> module </a:t>
            </a:r>
            <a:r>
              <a:rPr lang="en-US" sz="2200" dirty="0" err="1">
                <a:latin typeface="Arial" panose="020B0604020202020204" pitchFamily="34" charset="0"/>
                <a:ea typeface="Times New Roman" panose="02020603050405020304" pitchFamily="18" charset="0"/>
                <a:cs typeface="Arial" panose="020B0604020202020204" pitchFamily="34" charset="0"/>
              </a:rPr>
              <a:t>bổ</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trợ</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bằng</a:t>
            </a:r>
            <a:r>
              <a:rPr lang="en-US" sz="2200" dirty="0">
                <a:latin typeface="Arial" panose="020B0604020202020204" pitchFamily="34" charset="0"/>
                <a:ea typeface="Times New Roman" panose="02020603050405020304" pitchFamily="18" charset="0"/>
                <a:cs typeface="Arial" panose="020B0604020202020204" pitchFamily="34" charset="0"/>
              </a:rPr>
              <a:t> song radio RF.</a:t>
            </a:r>
          </a:p>
          <a:p>
            <a:pPr marR="100965" algn="just">
              <a:lnSpc>
                <a:spcPct val="150000"/>
              </a:lnSpc>
            </a:pPr>
            <a:r>
              <a:rPr lang="en-US" sz="2200" dirty="0" err="1">
                <a:latin typeface="Arial" panose="020B0604020202020204" pitchFamily="34" charset="0"/>
                <a:ea typeface="Times New Roman" panose="02020603050405020304" pitchFamily="18" charset="0"/>
                <a:cs typeface="Arial" panose="020B0604020202020204" pitchFamily="34" charset="0"/>
              </a:rPr>
              <a:t>Ứng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dụng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Điều</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khiển</a:t>
            </a:r>
            <a:r>
              <a:rPr lang="en-US" sz="2200" dirty="0">
                <a:latin typeface="Arial" panose="020B0604020202020204" pitchFamily="34" charset="0"/>
                <a:ea typeface="Times New Roman" panose="02020603050405020304" pitchFamily="18" charset="0"/>
                <a:cs typeface="Arial" panose="020B0604020202020204" pitchFamily="34" charset="0"/>
              </a:rPr>
              <a:t> robot </a:t>
            </a:r>
            <a:r>
              <a:rPr lang="en-US" sz="2200" dirty="0" err="1">
                <a:latin typeface="Arial" panose="020B0604020202020204" pitchFamily="34" charset="0"/>
                <a:ea typeface="Times New Roman" panose="02020603050405020304" pitchFamily="18" charset="0"/>
                <a:cs typeface="Arial" panose="020B0604020202020204" pitchFamily="34" charset="0"/>
              </a:rPr>
              <a:t>thăm</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dò</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với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khoảng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cách</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lớn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lên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đến</a:t>
            </a:r>
            <a:r>
              <a:rPr lang="en-US" sz="2200" dirty="0">
                <a:latin typeface="Arial" panose="020B0604020202020204" pitchFamily="34" charset="0"/>
                <a:ea typeface="Times New Roman" panose="02020603050405020304" pitchFamily="18" charset="0"/>
                <a:cs typeface="Arial" panose="020B0604020202020204" pitchFamily="34" charset="0"/>
              </a:rPr>
              <a:t> 8Km.</a:t>
            </a:r>
            <a:endParaRPr lang="vi-VN" sz="2200" dirty="0">
              <a:latin typeface="Arial" panose="020B0604020202020204" pitchFamily="34" charset="0"/>
              <a:ea typeface="Times New Roman" panose="02020603050405020304" pitchFamily="18" charset="0"/>
              <a:cs typeface="Arial" panose="020B0604020202020204" pitchFamily="34" charset="0"/>
            </a:endParaRPr>
          </a:p>
          <a:p>
            <a:pPr marR="100330" algn="just">
              <a:lnSpc>
                <a:spcPct val="150000"/>
              </a:lnSpc>
            </a:pPr>
            <a:r>
              <a:rPr lang="en-US" sz="2200" dirty="0">
                <a:latin typeface="Arial" panose="020B0604020202020204" pitchFamily="34" charset="0"/>
                <a:ea typeface="Times New Roman" panose="02020603050405020304" pitchFamily="18" charset="0"/>
                <a:cs typeface="Arial" panose="020B0604020202020204" pitchFamily="34" charset="0"/>
              </a:rPr>
              <a:t>Chi </a:t>
            </a:r>
            <a:r>
              <a:rPr lang="en-US" sz="2200" dirty="0" err="1">
                <a:latin typeface="Arial" panose="020B0604020202020204" pitchFamily="34" charset="0"/>
                <a:ea typeface="Times New Roman" panose="02020603050405020304" pitchFamily="18" charset="0"/>
                <a:cs typeface="Arial" panose="020B0604020202020204" pitchFamily="34" charset="0"/>
              </a:rPr>
              <a:t>phí</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vừa</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phải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dễ</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lắp</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đặt</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dễ</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vận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hành</a:t>
            </a:r>
            <a:r>
              <a:rPr lang="en-US" sz="2200" dirty="0">
                <a:latin typeface="Arial" panose="020B0604020202020204" pitchFamily="34" charset="0"/>
                <a:ea typeface="Times New Roman" panose="02020603050405020304" pitchFamily="18" charset="0"/>
                <a:cs typeface="Arial" panose="020B0604020202020204" pitchFamily="34" charset="0"/>
              </a:rPr>
              <a:t>.</a:t>
            </a:r>
            <a:endParaRPr lang="vi-VN" sz="2200" dirty="0">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vi-VN" sz="2200" dirty="0" err="1">
                <a:latin typeface="Arial" panose="020B0604020202020204" pitchFamily="34" charset="0"/>
                <a:ea typeface="Arial" panose="020B0604020202020204" pitchFamily="34" charset="0"/>
                <a:cs typeface="Arial" panose="020B0604020202020204" pitchFamily="34" charset="0"/>
              </a:rPr>
              <a:t>Sản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phẩm</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dễ</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dàng</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cải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tiến</a:t>
            </a:r>
            <a:r>
              <a:rPr lang="vi-VN" sz="2200" dirty="0">
                <a:latin typeface="Arial" panose="020B0604020202020204" pitchFamily="34" charset="0"/>
                <a:ea typeface="Arial" panose="020B0604020202020204" pitchFamily="34" charset="0"/>
                <a:cs typeface="Arial" panose="020B0604020202020204" pitchFamily="34" charset="0"/>
              </a:rPr>
              <a:t> thêm </a:t>
            </a:r>
            <a:r>
              <a:rPr lang="vi-VN" sz="2200" dirty="0" err="1">
                <a:latin typeface="Arial" panose="020B0604020202020204" pitchFamily="34" charset="0"/>
                <a:ea typeface="Arial" panose="020B0604020202020204" pitchFamily="34" charset="0"/>
                <a:cs typeface="Arial" panose="020B0604020202020204" pitchFamily="34" charset="0"/>
              </a:rPr>
              <a:t>thùy</a:t>
            </a:r>
            <a:r>
              <a:rPr lang="vi-VN" sz="2200" dirty="0">
                <a:latin typeface="Arial" panose="020B0604020202020204" pitchFamily="34" charset="0"/>
                <a:ea typeface="Arial" panose="020B0604020202020204" pitchFamily="34" charset="0"/>
                <a:cs typeface="Arial" panose="020B0604020202020204" pitchFamily="34" charset="0"/>
              </a:rPr>
              <a:t> theo </a:t>
            </a:r>
            <a:r>
              <a:rPr lang="vi-VN" sz="2200" dirty="0" err="1">
                <a:latin typeface="Arial" panose="020B0604020202020204" pitchFamily="34" charset="0"/>
                <a:ea typeface="Arial" panose="020B0604020202020204" pitchFamily="34" charset="0"/>
                <a:cs typeface="Arial" panose="020B0604020202020204" pitchFamily="34" charset="0"/>
              </a:rPr>
              <a:t>mục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đích</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sử</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dụng</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của</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chúng</a:t>
            </a:r>
            <a:r>
              <a:rPr lang="vi-VN" sz="2200" dirty="0">
                <a:latin typeface="Arial" panose="020B0604020202020204" pitchFamily="34" charset="0"/>
                <a:ea typeface="Arial" panose="020B0604020202020204" pitchFamily="34" charset="0"/>
                <a:cs typeface="Arial" panose="020B0604020202020204" pitchFamily="34" charset="0"/>
              </a:rPr>
              <a:t> ta như: </a:t>
            </a:r>
            <a:r>
              <a:rPr lang="vi-VN" sz="2200" dirty="0" err="1">
                <a:latin typeface="Arial" panose="020B0604020202020204" pitchFamily="34" charset="0"/>
                <a:ea typeface="Arial" panose="020B0604020202020204" pitchFamily="34" charset="0"/>
                <a:cs typeface="Arial" panose="020B0604020202020204" pitchFamily="34" charset="0"/>
              </a:rPr>
              <a:t>Lắp</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đặt</a:t>
            </a:r>
            <a:r>
              <a:rPr lang="vi-VN" sz="2200" dirty="0">
                <a:latin typeface="Arial" panose="020B0604020202020204" pitchFamily="34" charset="0"/>
                <a:ea typeface="Arial" panose="020B0604020202020204" pitchFamily="34" charset="0"/>
                <a:cs typeface="Arial" panose="020B0604020202020204" pitchFamily="34" charset="0"/>
              </a:rPr>
              <a:t> thêm </a:t>
            </a:r>
            <a:r>
              <a:rPr lang="vi-VN" sz="2200" dirty="0" err="1">
                <a:latin typeface="Arial" panose="020B0604020202020204" pitchFamily="34" charset="0"/>
                <a:ea typeface="Arial" panose="020B0604020202020204" pitchFamily="34" charset="0"/>
                <a:cs typeface="Arial" panose="020B0604020202020204" pitchFamily="34" charset="0"/>
              </a:rPr>
              <a:t>các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module</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chức</a:t>
            </a:r>
            <a:r>
              <a:rPr lang="vi-VN" sz="2200" dirty="0">
                <a:latin typeface="Arial" panose="020B0604020202020204" pitchFamily="34" charset="0"/>
                <a:ea typeface="Arial" panose="020B0604020202020204" pitchFamily="34" charset="0"/>
                <a:cs typeface="Arial" panose="020B0604020202020204" pitchFamily="34" charset="0"/>
              </a:rPr>
              <a:t> năng </a:t>
            </a:r>
            <a:r>
              <a:rPr lang="vi-VN" sz="2200" dirty="0" err="1">
                <a:latin typeface="Arial" panose="020B0604020202020204" pitchFamily="34" charset="0"/>
                <a:ea typeface="Arial" panose="020B0604020202020204" pitchFamily="34" charset="0"/>
                <a:cs typeface="Arial" panose="020B0604020202020204" pitchFamily="34" charset="0"/>
              </a:rPr>
              <a:t>mới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Camera</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các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loại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cảm</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biến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để</a:t>
            </a:r>
            <a:r>
              <a:rPr lang="vi-VN" sz="2200" dirty="0">
                <a:latin typeface="Arial" panose="020B0604020202020204" pitchFamily="34" charset="0"/>
                <a:ea typeface="Arial" panose="020B0604020202020204" pitchFamily="34" charset="0"/>
                <a:cs typeface="Arial" panose="020B0604020202020204" pitchFamily="34" charset="0"/>
              </a:rPr>
              <a:t> giao </a:t>
            </a:r>
            <a:r>
              <a:rPr lang="vi-VN" sz="2200" dirty="0" err="1">
                <a:latin typeface="Arial" panose="020B0604020202020204" pitchFamily="34" charset="0"/>
                <a:ea typeface="Arial" panose="020B0604020202020204" pitchFamily="34" charset="0"/>
                <a:cs typeface="Arial" panose="020B0604020202020204" pitchFamily="34" charset="0"/>
              </a:rPr>
              <a:t>tiếp</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truyền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tải</a:t>
            </a:r>
            <a:r>
              <a:rPr lang="vi-VN" sz="2200" dirty="0">
                <a:latin typeface="Arial" panose="020B0604020202020204" pitchFamily="34" charset="0"/>
                <a:ea typeface="Arial" panose="020B0604020202020204" pitchFamily="34" charset="0"/>
                <a:cs typeface="Arial" panose="020B0604020202020204" pitchFamily="34" charset="0"/>
              </a:rPr>
              <a:t> thông tin…</a:t>
            </a:r>
            <a:endParaRPr lang="vi-VN" sz="2200" dirty="0">
              <a:latin typeface="Arial" panose="020B0604020202020204" pitchFamily="34" charset="0"/>
              <a:cs typeface="Arial" panose="020B0604020202020204" pitchFamily="34" charset="0"/>
            </a:endParaRPr>
          </a:p>
        </p:txBody>
      </p:sp>
      <p:grpSp>
        <p:nvGrpSpPr>
          <p:cNvPr id="10" name="Group 88"/>
          <p:cNvGrpSpPr/>
          <p:nvPr/>
        </p:nvGrpSpPr>
        <p:grpSpPr>
          <a:xfrm>
            <a:off x="328788" y="714352"/>
            <a:ext cx="617269" cy="455157"/>
            <a:chOff x="5210175" y="2278856"/>
            <a:chExt cx="235744" cy="173831"/>
          </a:xfrm>
          <a:solidFill>
            <a:schemeClr val="accent1">
              <a:lumMod val="75000"/>
            </a:schemeClr>
          </a:solidFill>
        </p:grpSpPr>
        <p:sp>
          <p:nvSpPr>
            <p:cNvPr id="12"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4"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88"/>
          <p:cNvGrpSpPr/>
          <p:nvPr/>
        </p:nvGrpSpPr>
        <p:grpSpPr>
          <a:xfrm>
            <a:off x="328787" y="3226869"/>
            <a:ext cx="617269" cy="455157"/>
            <a:chOff x="5210175" y="2278856"/>
            <a:chExt cx="235744" cy="173831"/>
          </a:xfrm>
          <a:solidFill>
            <a:schemeClr val="accent1">
              <a:lumMod val="75000"/>
            </a:schemeClr>
          </a:solidFill>
        </p:grpSpPr>
        <p:sp>
          <p:nvSpPr>
            <p:cNvPr id="16"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7"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8" name="Group 88"/>
          <p:cNvGrpSpPr/>
          <p:nvPr/>
        </p:nvGrpSpPr>
        <p:grpSpPr>
          <a:xfrm>
            <a:off x="330656" y="1729381"/>
            <a:ext cx="617269" cy="455157"/>
            <a:chOff x="5210175" y="2278856"/>
            <a:chExt cx="235744" cy="173831"/>
          </a:xfrm>
          <a:solidFill>
            <a:schemeClr val="accent1">
              <a:lumMod val="75000"/>
            </a:schemeClr>
          </a:solidFill>
        </p:grpSpPr>
        <p:sp>
          <p:nvSpPr>
            <p:cNvPr id="19"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0"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398119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wipe(left)">
                                      <p:cBhvr>
                                        <p:cTn id="22" dur="500"/>
                                        <p:tgtEl>
                                          <p:spTgt spid="2">
                                            <p:txEl>
                                              <p:pRg st="0" end="0"/>
                                            </p:txEl>
                                          </p:spTgt>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wipe(left)">
                                      <p:cBhvr>
                                        <p:cTn id="26" dur="5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wipe(left)">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wipe(left)">
                                      <p:cBhvr>
                                        <p:cTn id="44"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Chương IV: </a:t>
            </a:r>
            <a:r>
              <a:rPr lang="vi-VN" sz="2400" b="1" dirty="0" err="1">
                <a:solidFill>
                  <a:srgbClr val="0070C0"/>
                </a:solidFill>
              </a:rPr>
              <a:t>Kết</a:t>
            </a:r>
            <a:r>
              <a:rPr lang="vi-VN" sz="2400" b="1" dirty="0">
                <a:solidFill>
                  <a:srgbClr val="0070C0"/>
                </a:solidFill>
              </a:rPr>
              <a:t> </a:t>
            </a:r>
            <a:r>
              <a:rPr lang="vi-VN" sz="2400" b="1" dirty="0" err="1">
                <a:solidFill>
                  <a:srgbClr val="0070C0"/>
                </a:solidFill>
              </a:rPr>
              <a:t>luận</a:t>
            </a:r>
            <a:r>
              <a:rPr lang="vi-VN" sz="2400" b="1" dirty="0">
                <a:solidFill>
                  <a:srgbClr val="0070C0"/>
                </a:solidFill>
              </a:rPr>
              <a:t> </a:t>
            </a:r>
            <a:r>
              <a:rPr lang="vi-VN" sz="2400" b="1" dirty="0" err="1">
                <a:solidFill>
                  <a:srgbClr val="0070C0"/>
                </a:solidFill>
              </a:rPr>
              <a:t>và</a:t>
            </a:r>
            <a:r>
              <a:rPr lang="vi-VN" sz="2400" b="1" dirty="0">
                <a:solidFill>
                  <a:srgbClr val="0070C0"/>
                </a:solidFill>
              </a:rPr>
              <a:t> </a:t>
            </a:r>
            <a:r>
              <a:rPr lang="vi-VN" sz="2400" b="1" dirty="0" err="1">
                <a:solidFill>
                  <a:srgbClr val="0070C0"/>
                </a:solidFill>
              </a:rPr>
              <a:t>hướng</a:t>
            </a:r>
            <a:r>
              <a:rPr lang="vi-VN" sz="2400" b="1" dirty="0">
                <a:solidFill>
                  <a:srgbClr val="0070C0"/>
                </a:solidFill>
              </a:rPr>
              <a:t> </a:t>
            </a:r>
            <a:r>
              <a:rPr lang="vi-VN" sz="2400" b="1" dirty="0" err="1">
                <a:solidFill>
                  <a:srgbClr val="0070C0"/>
                </a:solidFill>
              </a:rPr>
              <a:t>phát</a:t>
            </a:r>
            <a:r>
              <a:rPr lang="vi-VN" sz="2400" b="1" dirty="0">
                <a:solidFill>
                  <a:srgbClr val="0070C0"/>
                </a:solidFill>
              </a:rPr>
              <a:t> </a:t>
            </a:r>
            <a:r>
              <a:rPr lang="vi-VN" sz="2400" b="1" dirty="0" err="1">
                <a:solidFill>
                  <a:srgbClr val="0070C0"/>
                </a:solidFill>
              </a:rPr>
              <a:t>triển</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91"/>
          <p:cNvGrpSpPr/>
          <p:nvPr/>
        </p:nvGrpSpPr>
        <p:grpSpPr>
          <a:xfrm>
            <a:off x="7090830" y="3636487"/>
            <a:ext cx="638779" cy="718295"/>
            <a:chOff x="4290008" y="4767262"/>
            <a:chExt cx="902113" cy="1014412"/>
          </a:xfrm>
          <a:solidFill>
            <a:schemeClr val="accent3"/>
          </a:solidFill>
        </p:grpSpPr>
        <p:sp>
          <p:nvSpPr>
            <p:cNvPr id="22"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 name="Shape 732"/>
          <p:cNvSpPr/>
          <p:nvPr/>
        </p:nvSpPr>
        <p:spPr>
          <a:xfrm>
            <a:off x="4658577" y="3654583"/>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0" name="Shape 734"/>
          <p:cNvSpPr/>
          <p:nvPr/>
        </p:nvSpPr>
        <p:spPr>
          <a:xfrm>
            <a:off x="5298821" y="3693933"/>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1" name="Shape 740"/>
          <p:cNvSpPr/>
          <p:nvPr/>
        </p:nvSpPr>
        <p:spPr>
          <a:xfrm>
            <a:off x="1368003" y="3678504"/>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2" name="Shape 747"/>
          <p:cNvSpPr/>
          <p:nvPr/>
        </p:nvSpPr>
        <p:spPr>
          <a:xfrm>
            <a:off x="4113271" y="363648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3" name="Shape 764"/>
          <p:cNvSpPr/>
          <p:nvPr/>
        </p:nvSpPr>
        <p:spPr>
          <a:xfrm>
            <a:off x="3537911" y="3636487"/>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4" name="Shape 770"/>
          <p:cNvSpPr/>
          <p:nvPr/>
        </p:nvSpPr>
        <p:spPr>
          <a:xfrm>
            <a:off x="3052359" y="3678504"/>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5" name="Shape 772"/>
          <p:cNvSpPr/>
          <p:nvPr/>
        </p:nvSpPr>
        <p:spPr>
          <a:xfrm>
            <a:off x="2396494" y="3610972"/>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6" name="Shape 775"/>
          <p:cNvSpPr/>
          <p:nvPr/>
        </p:nvSpPr>
        <p:spPr>
          <a:xfrm>
            <a:off x="1815067" y="3678504"/>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7" name="Shape 795"/>
          <p:cNvSpPr/>
          <p:nvPr/>
        </p:nvSpPr>
        <p:spPr>
          <a:xfrm>
            <a:off x="704862" y="3741796"/>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38" name="Shape 586"/>
          <p:cNvPicPr preferRelativeResize="0"/>
          <p:nvPr/>
        </p:nvPicPr>
        <p:blipFill rotWithShape="1">
          <a:blip r:embed="rId3">
            <a:alphaModFix/>
          </a:blip>
          <a:srcRect t="12122" b="2988"/>
          <a:stretch/>
        </p:blipFill>
        <p:spPr>
          <a:xfrm>
            <a:off x="1121791" y="807176"/>
            <a:ext cx="6864598" cy="3547606"/>
          </a:xfrm>
          <a:prstGeom prst="rect">
            <a:avLst/>
          </a:prstGeom>
          <a:noFill/>
          <a:ln>
            <a:noFill/>
          </a:ln>
        </p:spPr>
      </p:pic>
      <p:sp>
        <p:nvSpPr>
          <p:cNvPr id="7" name="Hộp Văn bản 6"/>
          <p:cNvSpPr txBox="1"/>
          <p:nvPr/>
        </p:nvSpPr>
        <p:spPr>
          <a:xfrm>
            <a:off x="228788" y="610942"/>
            <a:ext cx="8522000" cy="378565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vi-VN" sz="2000" dirty="0" err="1"/>
              <a:t>Các</a:t>
            </a:r>
            <a:r>
              <a:rPr lang="vi-VN" sz="2000" dirty="0"/>
              <a:t> </a:t>
            </a:r>
            <a:r>
              <a:rPr lang="vi-VN" sz="2000" dirty="0" err="1"/>
              <a:t>sản</a:t>
            </a:r>
            <a:r>
              <a:rPr lang="vi-VN" sz="2000" dirty="0"/>
              <a:t> </a:t>
            </a:r>
            <a:r>
              <a:rPr lang="vi-VN" sz="2000" dirty="0" err="1"/>
              <a:t>phẩm</a:t>
            </a:r>
            <a:r>
              <a:rPr lang="vi-VN" sz="2000" dirty="0"/>
              <a:t> ARDUINO </a:t>
            </a:r>
            <a:r>
              <a:rPr lang="vi-VN" sz="2000" dirty="0" err="1"/>
              <a:t>rất</a:t>
            </a:r>
            <a:r>
              <a:rPr lang="vi-VN" sz="2000" dirty="0"/>
              <a:t> </a:t>
            </a:r>
            <a:r>
              <a:rPr lang="vi-VN" sz="2000" dirty="0" err="1"/>
              <a:t>thú</a:t>
            </a:r>
            <a:r>
              <a:rPr lang="vi-VN" sz="2000" dirty="0"/>
              <a:t> </a:t>
            </a:r>
            <a:r>
              <a:rPr lang="vi-VN" sz="2000" dirty="0" err="1"/>
              <a:t>vị</a:t>
            </a:r>
            <a:r>
              <a:rPr lang="vi-VN" sz="2000" dirty="0"/>
              <a:t>, </a:t>
            </a:r>
            <a:r>
              <a:rPr lang="vi-VN" sz="2000" dirty="0" err="1"/>
              <a:t>sức</a:t>
            </a:r>
            <a:r>
              <a:rPr lang="vi-VN" sz="2000" dirty="0"/>
              <a:t> </a:t>
            </a:r>
            <a:r>
              <a:rPr lang="vi-VN" sz="2000" dirty="0" err="1"/>
              <a:t>mạnh</a:t>
            </a:r>
            <a:r>
              <a:rPr lang="vi-VN" sz="2000" dirty="0"/>
              <a:t> </a:t>
            </a:r>
            <a:r>
              <a:rPr lang="vi-VN" sz="2000" dirty="0" err="1"/>
              <a:t>vượt</a:t>
            </a:r>
            <a:r>
              <a:rPr lang="vi-VN" sz="2000" dirty="0"/>
              <a:t> </a:t>
            </a:r>
            <a:r>
              <a:rPr lang="vi-VN" sz="2000" dirty="0" err="1"/>
              <a:t>trội</a:t>
            </a:r>
            <a:r>
              <a:rPr lang="vi-VN" sz="2000" dirty="0"/>
              <a:t>, </a:t>
            </a:r>
            <a:r>
              <a:rPr lang="vi-VN" sz="2000" dirty="0" err="1"/>
              <a:t>có</a:t>
            </a:r>
            <a:r>
              <a:rPr lang="vi-VN" sz="2000" dirty="0"/>
              <a:t> </a:t>
            </a:r>
            <a:r>
              <a:rPr lang="vi-VN" sz="2000" dirty="0" err="1"/>
              <a:t>sức</a:t>
            </a:r>
            <a:r>
              <a:rPr lang="vi-VN" sz="2000" dirty="0"/>
              <a:t> </a:t>
            </a:r>
            <a:r>
              <a:rPr lang="vi-VN" sz="2000" dirty="0" err="1"/>
              <a:t>cạnh</a:t>
            </a:r>
            <a:r>
              <a:rPr lang="vi-VN" sz="2000" dirty="0"/>
              <a:t> tranh </a:t>
            </a:r>
            <a:r>
              <a:rPr lang="vi-VN" sz="2000" dirty="0" err="1"/>
              <a:t>lớn</a:t>
            </a:r>
            <a:r>
              <a:rPr lang="vi-VN" sz="2000" dirty="0"/>
              <a:t>, tương lai </a:t>
            </a:r>
            <a:r>
              <a:rPr lang="vi-VN" sz="2000" dirty="0" err="1"/>
              <a:t>sẽ</a:t>
            </a:r>
            <a:r>
              <a:rPr lang="vi-VN" sz="2000" dirty="0"/>
              <a:t> </a:t>
            </a:r>
            <a:r>
              <a:rPr lang="vi-VN" sz="2000" dirty="0" err="1"/>
              <a:t>đóng</a:t>
            </a:r>
            <a:r>
              <a:rPr lang="vi-VN" sz="2000" dirty="0"/>
              <a:t> vai </a:t>
            </a:r>
            <a:r>
              <a:rPr lang="vi-VN" sz="2000" dirty="0" err="1"/>
              <a:t>trò</a:t>
            </a:r>
            <a:r>
              <a:rPr lang="vi-VN" sz="2000" dirty="0"/>
              <a:t> </a:t>
            </a:r>
            <a:r>
              <a:rPr lang="vi-VN" sz="2000" dirty="0" err="1"/>
              <a:t>lớn</a:t>
            </a:r>
            <a:r>
              <a:rPr lang="vi-VN" sz="2000" dirty="0"/>
              <a:t> cho </a:t>
            </a:r>
            <a:r>
              <a:rPr lang="vi-VN" sz="2000" dirty="0" err="1"/>
              <a:t>sự</a:t>
            </a:r>
            <a:r>
              <a:rPr lang="vi-VN" sz="2000" dirty="0"/>
              <a:t> </a:t>
            </a:r>
            <a:r>
              <a:rPr lang="vi-VN" sz="2000" dirty="0" err="1"/>
              <a:t>phát</a:t>
            </a:r>
            <a:r>
              <a:rPr lang="vi-VN" sz="2000" dirty="0"/>
              <a:t> </a:t>
            </a:r>
            <a:r>
              <a:rPr lang="vi-VN" sz="2000" dirty="0" err="1"/>
              <a:t>triển</a:t>
            </a:r>
            <a:r>
              <a:rPr lang="vi-VN" sz="2000" dirty="0"/>
              <a:t> </a:t>
            </a:r>
            <a:r>
              <a:rPr lang="vi-VN" sz="2000" dirty="0" err="1"/>
              <a:t>của</a:t>
            </a:r>
            <a:r>
              <a:rPr lang="vi-VN" sz="2000" dirty="0"/>
              <a:t> khoa </a:t>
            </a:r>
            <a:r>
              <a:rPr lang="vi-VN" sz="2000" dirty="0" err="1"/>
              <a:t>học</a:t>
            </a:r>
            <a:r>
              <a:rPr lang="vi-VN" sz="2000" dirty="0"/>
              <a:t> công </a:t>
            </a:r>
            <a:r>
              <a:rPr lang="vi-VN" sz="2000" dirty="0" err="1"/>
              <a:t>nghệ</a:t>
            </a:r>
            <a:r>
              <a:rPr lang="vi-VN" sz="2000" dirty="0"/>
              <a:t>.</a:t>
            </a:r>
          </a:p>
          <a:p>
            <a:pPr marL="342900" indent="-342900">
              <a:lnSpc>
                <a:spcPct val="150000"/>
              </a:lnSpc>
              <a:buFont typeface="Wingdings" panose="05000000000000000000" pitchFamily="2" charset="2"/>
              <a:buChar char="ü"/>
            </a:pPr>
            <a:r>
              <a:rPr lang="vi-VN" sz="2000" dirty="0" err="1"/>
              <a:t>Sóng</a:t>
            </a:r>
            <a:r>
              <a:rPr lang="vi-VN" sz="2000" dirty="0"/>
              <a:t> </a:t>
            </a:r>
            <a:r>
              <a:rPr lang="vi-VN" sz="2000" dirty="0" err="1"/>
              <a:t>radio</a:t>
            </a:r>
            <a:r>
              <a:rPr lang="vi-VN" sz="2000" dirty="0"/>
              <a:t> RF </a:t>
            </a:r>
            <a:r>
              <a:rPr lang="vi-VN" sz="2000" dirty="0" err="1"/>
              <a:t>có</a:t>
            </a:r>
            <a:r>
              <a:rPr lang="vi-VN" sz="2000" dirty="0"/>
              <a:t> </a:t>
            </a:r>
            <a:r>
              <a:rPr lang="vi-VN" sz="2000" dirty="0" err="1"/>
              <a:t>khoảng</a:t>
            </a:r>
            <a:r>
              <a:rPr lang="vi-VN" sz="2000" dirty="0"/>
              <a:t> </a:t>
            </a:r>
            <a:r>
              <a:rPr lang="vi-VN" sz="2000" dirty="0" err="1"/>
              <a:t>cách</a:t>
            </a:r>
            <a:r>
              <a:rPr lang="vi-VN" sz="2000" dirty="0"/>
              <a:t> thu </a:t>
            </a:r>
            <a:r>
              <a:rPr lang="vi-VN" sz="2000" dirty="0" err="1"/>
              <a:t>phát</a:t>
            </a:r>
            <a:r>
              <a:rPr lang="vi-VN" sz="2000" dirty="0"/>
              <a:t> </a:t>
            </a:r>
            <a:r>
              <a:rPr lang="vi-VN" sz="2000" dirty="0" err="1"/>
              <a:t>rất</a:t>
            </a:r>
            <a:r>
              <a:rPr lang="vi-VN" sz="2000" dirty="0"/>
              <a:t> </a:t>
            </a:r>
            <a:r>
              <a:rPr lang="vi-VN" sz="2000" dirty="0" err="1"/>
              <a:t>lớn</a:t>
            </a:r>
            <a:r>
              <a:rPr lang="vi-VN" sz="2000" dirty="0"/>
              <a:t>, </a:t>
            </a:r>
            <a:r>
              <a:rPr lang="vi-VN" sz="2000" dirty="0" err="1"/>
              <a:t>rất</a:t>
            </a:r>
            <a:r>
              <a:rPr lang="vi-VN" sz="2000" dirty="0"/>
              <a:t> </a:t>
            </a:r>
            <a:r>
              <a:rPr lang="vi-VN" sz="2000" dirty="0" err="1"/>
              <a:t>thích</a:t>
            </a:r>
            <a:r>
              <a:rPr lang="vi-VN" sz="2000" dirty="0"/>
              <a:t> </a:t>
            </a:r>
            <a:r>
              <a:rPr lang="vi-VN" sz="2000" dirty="0" err="1"/>
              <a:t>hợp</a:t>
            </a:r>
            <a:r>
              <a:rPr lang="vi-VN" sz="2000" dirty="0"/>
              <a:t> </a:t>
            </a:r>
            <a:r>
              <a:rPr lang="vi-VN" sz="2000" dirty="0" err="1"/>
              <a:t>để</a:t>
            </a:r>
            <a:r>
              <a:rPr lang="vi-VN" sz="2000" dirty="0"/>
              <a:t> giao </a:t>
            </a:r>
            <a:r>
              <a:rPr lang="vi-VN" sz="2000" dirty="0" err="1"/>
              <a:t>tiếp</a:t>
            </a:r>
            <a:r>
              <a:rPr lang="vi-VN" sz="2000" dirty="0"/>
              <a:t> </a:t>
            </a:r>
            <a:r>
              <a:rPr lang="vi-VN" sz="2000" dirty="0" err="1"/>
              <a:t>và</a:t>
            </a:r>
            <a:r>
              <a:rPr lang="vi-VN" sz="2000" dirty="0"/>
              <a:t> </a:t>
            </a:r>
            <a:r>
              <a:rPr lang="vi-VN" sz="2000" dirty="0" err="1"/>
              <a:t>điều</a:t>
            </a:r>
            <a:r>
              <a:rPr lang="vi-VN" sz="2000" dirty="0"/>
              <a:t> </a:t>
            </a:r>
            <a:r>
              <a:rPr lang="vi-VN" sz="2000" dirty="0" err="1"/>
              <a:t>khiển</a:t>
            </a:r>
            <a:r>
              <a:rPr lang="vi-VN" sz="2000" dirty="0"/>
              <a:t> </a:t>
            </a:r>
            <a:r>
              <a:rPr lang="vi-VN" sz="2000" dirty="0" err="1"/>
              <a:t>với</a:t>
            </a:r>
            <a:r>
              <a:rPr lang="vi-VN" sz="2000" dirty="0"/>
              <a:t> </a:t>
            </a:r>
            <a:r>
              <a:rPr lang="vi-VN" sz="2000" dirty="0" err="1"/>
              <a:t>các</a:t>
            </a:r>
            <a:r>
              <a:rPr lang="vi-VN" sz="2000" dirty="0"/>
              <a:t> </a:t>
            </a:r>
            <a:r>
              <a:rPr lang="vi-VN" sz="2000" dirty="0" err="1"/>
              <a:t>module</a:t>
            </a:r>
            <a:r>
              <a:rPr lang="vi-VN" sz="2000" dirty="0"/>
              <a:t> </a:t>
            </a:r>
            <a:r>
              <a:rPr lang="vi-VN" sz="2000" dirty="0" err="1"/>
              <a:t>và</a:t>
            </a:r>
            <a:r>
              <a:rPr lang="vi-VN" sz="2000" dirty="0"/>
              <a:t> mô </a:t>
            </a:r>
            <a:r>
              <a:rPr lang="vi-VN" sz="2000" dirty="0" err="1"/>
              <a:t>hình</a:t>
            </a:r>
            <a:r>
              <a:rPr lang="vi-VN" sz="2000" dirty="0"/>
              <a:t> </a:t>
            </a:r>
            <a:r>
              <a:rPr lang="vi-VN" sz="2000" dirty="0" err="1"/>
              <a:t>máy</a:t>
            </a:r>
            <a:r>
              <a:rPr lang="vi-VN" sz="2000" dirty="0"/>
              <a:t>. </a:t>
            </a:r>
            <a:r>
              <a:rPr lang="vi-VN" sz="2000" dirty="0" err="1"/>
              <a:t>Từ</a:t>
            </a:r>
            <a:r>
              <a:rPr lang="vi-VN" sz="2000" dirty="0"/>
              <a:t> </a:t>
            </a:r>
            <a:r>
              <a:rPr lang="vi-VN" sz="2000" dirty="0" err="1"/>
              <a:t>đó</a:t>
            </a:r>
            <a:r>
              <a:rPr lang="vi-VN" sz="2000" dirty="0"/>
              <a:t> xây </a:t>
            </a:r>
            <a:r>
              <a:rPr lang="vi-VN" sz="2000" dirty="0" err="1"/>
              <a:t>dựng</a:t>
            </a:r>
            <a:r>
              <a:rPr lang="vi-VN" sz="2000" dirty="0"/>
              <a:t> </a:t>
            </a:r>
            <a:r>
              <a:rPr lang="vi-VN" sz="2000" dirty="0" err="1"/>
              <a:t>các</a:t>
            </a:r>
            <a:r>
              <a:rPr lang="vi-VN" sz="2000" dirty="0"/>
              <a:t> </a:t>
            </a:r>
            <a:r>
              <a:rPr lang="vi-VN" sz="2000" dirty="0" err="1"/>
              <a:t>hệ</a:t>
            </a:r>
            <a:r>
              <a:rPr lang="vi-VN" sz="2000" dirty="0"/>
              <a:t> </a:t>
            </a:r>
            <a:r>
              <a:rPr lang="vi-VN" sz="2000" dirty="0" err="1"/>
              <a:t>thống</a:t>
            </a:r>
            <a:r>
              <a:rPr lang="vi-VN" sz="2000" dirty="0"/>
              <a:t> </a:t>
            </a:r>
            <a:r>
              <a:rPr lang="vi-VN" sz="2000" dirty="0" err="1"/>
              <a:t>tự</a:t>
            </a:r>
            <a:r>
              <a:rPr lang="vi-VN" sz="2000" dirty="0"/>
              <a:t> </a:t>
            </a:r>
            <a:r>
              <a:rPr lang="vi-VN" sz="2000" dirty="0" err="1"/>
              <a:t>động</a:t>
            </a:r>
            <a:r>
              <a:rPr lang="vi-VN" sz="2000" dirty="0"/>
              <a:t> thông minh theo nhu </a:t>
            </a:r>
            <a:r>
              <a:rPr lang="vi-VN" sz="2000" dirty="0" err="1"/>
              <a:t>cầu</a:t>
            </a:r>
            <a:r>
              <a:rPr lang="vi-VN" sz="2000" dirty="0"/>
              <a:t> </a:t>
            </a:r>
            <a:r>
              <a:rPr lang="vi-VN" sz="2000" dirty="0" err="1"/>
              <a:t>của</a:t>
            </a:r>
            <a:r>
              <a:rPr lang="vi-VN" sz="2000" dirty="0"/>
              <a:t> con </a:t>
            </a:r>
            <a:r>
              <a:rPr lang="vi-VN" sz="2000" dirty="0" err="1"/>
              <a:t>người</a:t>
            </a:r>
            <a:endParaRPr lang="vi-VN" sz="2000" b="1" dirty="0"/>
          </a:p>
          <a:p>
            <a:pPr marL="342900" indent="-342900">
              <a:lnSpc>
                <a:spcPct val="150000"/>
              </a:lnSpc>
              <a:buFont typeface="Wingdings" panose="05000000000000000000" pitchFamily="2" charset="2"/>
              <a:buChar char="ü"/>
            </a:pPr>
            <a:r>
              <a:rPr lang="vi-VN" sz="2000" dirty="0" err="1"/>
              <a:t>Ứng</a:t>
            </a:r>
            <a:r>
              <a:rPr lang="vi-VN" sz="2000" dirty="0"/>
              <a:t> </a:t>
            </a:r>
            <a:r>
              <a:rPr lang="vi-VN" sz="2000" dirty="0" err="1"/>
              <a:t>dụng</a:t>
            </a:r>
            <a:r>
              <a:rPr lang="vi-VN" sz="2000" dirty="0"/>
              <a:t> </a:t>
            </a:r>
            <a:r>
              <a:rPr lang="vi-VN" sz="2000" dirty="0" err="1"/>
              <a:t>sản</a:t>
            </a:r>
            <a:r>
              <a:rPr lang="vi-VN" sz="2000" dirty="0"/>
              <a:t> </a:t>
            </a:r>
            <a:r>
              <a:rPr lang="vi-VN" sz="2000" dirty="0" err="1"/>
              <a:t>xuất</a:t>
            </a:r>
            <a:r>
              <a:rPr lang="vi-VN" sz="2000" dirty="0"/>
              <a:t> </a:t>
            </a:r>
            <a:r>
              <a:rPr lang="vi-VN" sz="2000" dirty="0" err="1"/>
              <a:t>Robot</a:t>
            </a:r>
            <a:r>
              <a:rPr lang="vi-VN" sz="2000" dirty="0"/>
              <a:t> quan </a:t>
            </a:r>
            <a:r>
              <a:rPr lang="vi-VN" sz="2000" dirty="0" err="1"/>
              <a:t>trắc</a:t>
            </a:r>
            <a:r>
              <a:rPr lang="vi-VN" sz="2000" dirty="0"/>
              <a:t>, thăm </a:t>
            </a:r>
            <a:r>
              <a:rPr lang="vi-VN" sz="2000" dirty="0" err="1"/>
              <a:t>dò</a:t>
            </a:r>
            <a:r>
              <a:rPr lang="vi-VN" sz="2000" dirty="0"/>
              <a:t> khu </a:t>
            </a:r>
            <a:r>
              <a:rPr lang="vi-VN" sz="2000" dirty="0" err="1"/>
              <a:t>vực</a:t>
            </a:r>
            <a:r>
              <a:rPr lang="vi-VN" sz="2000" dirty="0"/>
              <a:t> nguy </a:t>
            </a:r>
            <a:r>
              <a:rPr lang="vi-VN" sz="2000" dirty="0" err="1"/>
              <a:t>hiểm</a:t>
            </a:r>
            <a:r>
              <a:rPr lang="vi-VN" sz="2000" dirty="0"/>
              <a:t> con </a:t>
            </a:r>
            <a:r>
              <a:rPr lang="vi-VN" sz="2000" dirty="0" err="1"/>
              <a:t>người</a:t>
            </a:r>
            <a:r>
              <a:rPr lang="vi-VN" sz="2000" dirty="0"/>
              <a:t> không </a:t>
            </a:r>
            <a:r>
              <a:rPr lang="vi-VN" sz="2000" dirty="0" err="1"/>
              <a:t>thể</a:t>
            </a:r>
            <a:r>
              <a:rPr lang="vi-VN" sz="2000" dirty="0"/>
              <a:t> </a:t>
            </a:r>
            <a:r>
              <a:rPr lang="vi-VN" sz="2000" dirty="0" err="1"/>
              <a:t>tiếp</a:t>
            </a:r>
            <a:r>
              <a:rPr lang="vi-VN" sz="2000" dirty="0"/>
              <a:t> </a:t>
            </a:r>
            <a:r>
              <a:rPr lang="vi-VN" sz="2000" dirty="0" err="1"/>
              <a:t>cận</a:t>
            </a:r>
            <a:r>
              <a:rPr lang="vi-VN" sz="2000" dirty="0"/>
              <a:t>, </a:t>
            </a:r>
            <a:r>
              <a:rPr lang="vi-VN" sz="2000" dirty="0" err="1"/>
              <a:t>trở</a:t>
            </a:r>
            <a:r>
              <a:rPr lang="vi-VN" sz="2000" dirty="0"/>
              <a:t> </a:t>
            </a:r>
            <a:r>
              <a:rPr lang="vi-VN" sz="2000" dirty="0" err="1"/>
              <a:t>thành</a:t>
            </a:r>
            <a:r>
              <a:rPr lang="vi-VN" sz="2000" dirty="0"/>
              <a:t> trung tâm liên </a:t>
            </a:r>
            <a:r>
              <a:rPr lang="vi-VN" sz="2000" dirty="0" err="1"/>
              <a:t>lạc</a:t>
            </a:r>
            <a:r>
              <a:rPr lang="vi-VN" sz="2000" dirty="0"/>
              <a:t> </a:t>
            </a:r>
            <a:r>
              <a:rPr lang="vi-VN" sz="2000" dirty="0" err="1"/>
              <a:t>đáng</a:t>
            </a:r>
            <a:r>
              <a:rPr lang="vi-VN" sz="2000" dirty="0"/>
              <a:t> tin </a:t>
            </a:r>
            <a:r>
              <a:rPr lang="vi-VN" sz="2000" dirty="0" err="1"/>
              <a:t>cậy</a:t>
            </a:r>
            <a:r>
              <a:rPr lang="vi-VN" sz="2000" dirty="0"/>
              <a:t>.</a:t>
            </a:r>
          </a:p>
        </p:txBody>
      </p:sp>
      <p:sp>
        <p:nvSpPr>
          <p:cNvPr id="39" name="Shape 587"/>
          <p:cNvSpPr txBox="1">
            <a:spLocks/>
          </p:cNvSpPr>
          <p:nvPr/>
        </p:nvSpPr>
        <p:spPr>
          <a:xfrm>
            <a:off x="1121792" y="3943195"/>
            <a:ext cx="6864518" cy="411512"/>
          </a:xfrm>
          <a:prstGeom prst="rect">
            <a:avLst/>
          </a:prstGeom>
          <a:solidFill>
            <a:srgbClr val="1155CC">
              <a:alpha val="49620"/>
            </a:srgbClr>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lang="en" b="0" dirty="0">
              <a:solidFill>
                <a:srgbClr val="FFFFFF"/>
              </a:solidFill>
            </a:endParaRPr>
          </a:p>
        </p:txBody>
      </p:sp>
    </p:spTree>
    <p:extLst>
      <p:ext uri="{BB962C8B-B14F-4D97-AF65-F5344CB8AC3E}">
        <p14:creationId xmlns:p14="http://schemas.microsoft.com/office/powerpoint/2010/main" val="15902401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250"/>
                                        <p:tgtEl>
                                          <p:spTgt spid="38"/>
                                        </p:tgtEl>
                                      </p:cBhvr>
                                    </p:animEffect>
                                    <p:set>
                                      <p:cBhvr>
                                        <p:cTn id="26" dur="1" fill="hold">
                                          <p:stCondLst>
                                            <p:cond delay="249"/>
                                          </p:stCondLst>
                                        </p:cTn>
                                        <p:tgtEl>
                                          <p:spTgt spid="3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39"/>
                                        </p:tgtEl>
                                      </p:cBhvr>
                                    </p:animEffect>
                                    <p:set>
                                      <p:cBhvr>
                                        <p:cTn id="29" dur="1" fill="hold">
                                          <p:stCondLst>
                                            <p:cond delay="249"/>
                                          </p:stCondLst>
                                        </p:cTn>
                                        <p:tgtEl>
                                          <p:spTgt spid="39"/>
                                        </p:tgtEl>
                                        <p:attrNameLst>
                                          <p:attrName>style.visibility</p:attrName>
                                        </p:attrNameLst>
                                      </p:cBhvr>
                                      <p:to>
                                        <p:strVal val="hidden"/>
                                      </p:to>
                                    </p:set>
                                  </p:childTnLst>
                                </p:cTn>
                              </p:par>
                            </p:childTnLst>
                          </p:cTn>
                        </p:par>
                        <p:par>
                          <p:cTn id="30" fill="hold">
                            <p:stCondLst>
                              <p:cond delay="250"/>
                            </p:stCondLst>
                            <p:childTnLst>
                              <p:par>
                                <p:cTn id="31" presetID="14" presetClass="entr" presetSubtype="10" fill="hold" grpId="0"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3" dur="750"/>
                                        <p:tgtEl>
                                          <p:spTgt spid="7">
                                            <p:txEl>
                                              <p:pRg st="0" end="0"/>
                                            </p:txEl>
                                          </p:spTgt>
                                        </p:tgtEl>
                                      </p:cBhvr>
                                    </p:animEffect>
                                  </p:childTnLst>
                                </p:cTn>
                              </p:par>
                            </p:childTnLst>
                          </p:cTn>
                        </p:par>
                        <p:par>
                          <p:cTn id="34" fill="hold">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37" dur="750"/>
                                        <p:tgtEl>
                                          <p:spTgt spid="7">
                                            <p:txEl>
                                              <p:pRg st="1" end="1"/>
                                            </p:txEl>
                                          </p:spTgt>
                                        </p:tgtEl>
                                      </p:cBhvr>
                                    </p:animEffect>
                                  </p:childTnLst>
                                </p:cTn>
                              </p:par>
                            </p:childTnLst>
                          </p:cTn>
                        </p:par>
                        <p:par>
                          <p:cTn id="38" fill="hold">
                            <p:stCondLst>
                              <p:cond delay="1750"/>
                            </p:stCondLst>
                            <p:childTnLst>
                              <p:par>
                                <p:cTn id="39" presetID="14" presetClass="entr" presetSubtype="10" fill="hold" grpId="0" nodeType="after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randombar(horizontal)">
                                      <p:cBhvr>
                                        <p:cTn id="41"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uiExpand="1" build="p"/>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êu đề 26"/>
          <p:cNvSpPr txBox="1">
            <a:spLocks/>
          </p:cNvSpPr>
          <p:nvPr/>
        </p:nvSpPr>
        <p:spPr>
          <a:xfrm>
            <a:off x="1684015" y="1770027"/>
            <a:ext cx="6820500" cy="1373873"/>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r>
              <a:rPr lang="en-US" sz="5000" dirty="0"/>
              <a:t>Ch</a:t>
            </a:r>
            <a:r>
              <a:rPr lang="vi-VN" sz="5000" dirty="0"/>
              <a:t>ư</a:t>
            </a:r>
            <a:r>
              <a:rPr lang="en-US" sz="5000" dirty="0" err="1"/>
              <a:t>ơng</a:t>
            </a:r>
            <a:r>
              <a:rPr lang="en-US" sz="5000" dirty="0"/>
              <a:t> 1: </a:t>
            </a:r>
            <a:r>
              <a:rPr lang="en-US" sz="5000" dirty="0" err="1"/>
              <a:t>Giới</a:t>
            </a:r>
            <a:r>
              <a:rPr lang="en-US" sz="5000" dirty="0"/>
              <a:t> </a:t>
            </a:r>
            <a:r>
              <a:rPr lang="en-US" sz="5000" dirty="0" err="1"/>
              <a:t>thiệu</a:t>
            </a:r>
            <a:endParaRPr lang="vi-VN" sz="5000" dirty="0"/>
          </a:p>
        </p:txBody>
      </p:sp>
      <p:sp>
        <p:nvSpPr>
          <p:cNvPr id="27" name="Tiêu đề 26"/>
          <p:cNvSpPr>
            <a:spLocks noGrp="1"/>
          </p:cNvSpPr>
          <p:nvPr>
            <p:ph type="title"/>
          </p:nvPr>
        </p:nvSpPr>
        <p:spPr>
          <a:xfrm>
            <a:off x="747925" y="225025"/>
            <a:ext cx="6140399" cy="857400"/>
          </a:xfrm>
        </p:spPr>
        <p:txBody>
          <a:bodyPr/>
          <a:lstStyle/>
          <a:p>
            <a:r>
              <a:rPr lang="en-US" sz="2600" dirty="0"/>
              <a:t>1.1 </a:t>
            </a:r>
            <a:r>
              <a:rPr lang="en-US" sz="2600" dirty="0" err="1"/>
              <a:t>Lý</a:t>
            </a:r>
            <a:r>
              <a:rPr lang="en-US" sz="2600" dirty="0"/>
              <a:t> do </a:t>
            </a:r>
            <a:r>
              <a:rPr lang="en-US" sz="2600" dirty="0" err="1"/>
              <a:t>chọn</a:t>
            </a:r>
            <a:r>
              <a:rPr lang="en-US" sz="2600" dirty="0"/>
              <a:t> </a:t>
            </a:r>
            <a:r>
              <a:rPr lang="en-US" sz="2600" dirty="0" err="1"/>
              <a:t>đề</a:t>
            </a:r>
            <a:r>
              <a:rPr lang="en-US" sz="2600" dirty="0"/>
              <a:t> </a:t>
            </a:r>
            <a:r>
              <a:rPr lang="en-US" sz="2600" dirty="0" err="1"/>
              <a:t>tài</a:t>
            </a:r>
            <a:endParaRPr lang="vi-VN" sz="2600" dirty="0"/>
          </a:p>
        </p:txBody>
      </p:sp>
      <p:pic>
        <p:nvPicPr>
          <p:cNvPr id="35" name="Hình ảnh 34"/>
          <p:cNvPicPr/>
          <p:nvPr/>
        </p:nvPicPr>
        <p:blipFill>
          <a:blip r:embed="rId3">
            <a:extLst>
              <a:ext uri="{28A0092B-C50C-407E-A947-70E740481C1C}">
                <a14:useLocalDpi xmlns:a14="http://schemas.microsoft.com/office/drawing/2010/main" val="0"/>
              </a:ext>
            </a:extLst>
          </a:blip>
          <a:srcRect/>
          <a:stretch>
            <a:fillRect/>
          </a:stretch>
        </p:blipFill>
        <p:spPr bwMode="auto">
          <a:xfrm>
            <a:off x="747925" y="1270681"/>
            <a:ext cx="2762530" cy="2110183"/>
          </a:xfrm>
          <a:prstGeom prst="rect">
            <a:avLst/>
          </a:prstGeom>
          <a:noFill/>
        </p:spPr>
      </p:pic>
      <p:pic>
        <p:nvPicPr>
          <p:cNvPr id="36" name="Hình ảnh 35"/>
          <p:cNvPicPr/>
          <p:nvPr/>
        </p:nvPicPr>
        <p:blipFill>
          <a:blip r:embed="rId4">
            <a:extLst>
              <a:ext uri="{28A0092B-C50C-407E-A947-70E740481C1C}">
                <a14:useLocalDpi xmlns:a14="http://schemas.microsoft.com/office/drawing/2010/main" val="0"/>
              </a:ext>
            </a:extLst>
          </a:blip>
          <a:srcRect/>
          <a:stretch>
            <a:fillRect/>
          </a:stretch>
        </p:blipFill>
        <p:spPr bwMode="auto">
          <a:xfrm>
            <a:off x="4466897" y="2658976"/>
            <a:ext cx="2974425" cy="2211767"/>
          </a:xfrm>
          <a:prstGeom prst="rect">
            <a:avLst/>
          </a:prstGeom>
          <a:noFill/>
        </p:spPr>
      </p:pic>
      <p:pic>
        <p:nvPicPr>
          <p:cNvPr id="38" name="Hình ảnh 37"/>
          <p:cNvPicPr>
            <a:picLocks noChangeAspect="1"/>
          </p:cNvPicPr>
          <p:nvPr/>
        </p:nvPicPr>
        <p:blipFill>
          <a:blip r:embed="rId5"/>
          <a:stretch>
            <a:fillRect/>
          </a:stretch>
        </p:blipFill>
        <p:spPr>
          <a:xfrm>
            <a:off x="2612486" y="2264454"/>
            <a:ext cx="2844223" cy="2058702"/>
          </a:xfrm>
          <a:prstGeom prst="rect">
            <a:avLst/>
          </a:prstGeom>
        </p:spPr>
      </p:pic>
      <p:pic>
        <p:nvPicPr>
          <p:cNvPr id="3" name="Picture 2">
            <a:extLst>
              <a:ext uri="{FF2B5EF4-FFF2-40B4-BE49-F238E27FC236}">
                <a16:creationId xmlns:a16="http://schemas.microsoft.com/office/drawing/2014/main" id="{C1B6EF83-9D03-477F-B766-58A196309B00}"/>
              </a:ext>
            </a:extLst>
          </p:cNvPr>
          <p:cNvPicPr>
            <a:picLocks noChangeAspect="1"/>
          </p:cNvPicPr>
          <p:nvPr/>
        </p:nvPicPr>
        <p:blipFill>
          <a:blip r:embed="rId6"/>
          <a:stretch>
            <a:fillRect/>
          </a:stretch>
        </p:blipFill>
        <p:spPr>
          <a:xfrm>
            <a:off x="1796583" y="1535838"/>
            <a:ext cx="5550834" cy="3033243"/>
          </a:xfrm>
          <a:prstGeom prst="rect">
            <a:avLst/>
          </a:prstGeom>
        </p:spPr>
      </p:pic>
    </p:spTree>
    <p:extLst>
      <p:ext uri="{BB962C8B-B14F-4D97-AF65-F5344CB8AC3E}">
        <p14:creationId xmlns:p14="http://schemas.microsoft.com/office/powerpoint/2010/main" val="248085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750"/>
                                        <p:tgtEl>
                                          <p:spTgt spid="10"/>
                                        </p:tgtEl>
                                      </p:cBhvr>
                                    </p:animEffect>
                                    <p:anim calcmode="lin" valueType="num">
                                      <p:cBhvr>
                                        <p:cTn id="7" dur="750"/>
                                        <p:tgtEl>
                                          <p:spTgt spid="10"/>
                                        </p:tgtEl>
                                        <p:attrNameLst>
                                          <p:attrName>ppt_x</p:attrName>
                                        </p:attrNameLst>
                                      </p:cBhvr>
                                      <p:tavLst>
                                        <p:tav tm="0">
                                          <p:val>
                                            <p:strVal val="ppt_x"/>
                                          </p:val>
                                        </p:tav>
                                        <p:tav tm="100000">
                                          <p:val>
                                            <p:strVal val="ppt_x"/>
                                          </p:val>
                                        </p:tav>
                                      </p:tavLst>
                                    </p:anim>
                                    <p:anim calcmode="lin" valueType="num">
                                      <p:cBhvr>
                                        <p:cTn id="8" dur="750"/>
                                        <p:tgtEl>
                                          <p:spTgt spid="10"/>
                                        </p:tgtEl>
                                        <p:attrNameLst>
                                          <p:attrName>ppt_y</p:attrName>
                                        </p:attrNameLst>
                                      </p:cBhvr>
                                      <p:tavLst>
                                        <p:tav tm="0">
                                          <p:val>
                                            <p:strVal val="ppt_y"/>
                                          </p:val>
                                        </p:tav>
                                        <p:tav tm="100000">
                                          <p:val>
                                            <p:strVal val="ppt_y-.1"/>
                                          </p:val>
                                        </p:tav>
                                      </p:tavLst>
                                    </p:anim>
                                    <p:set>
                                      <p:cBhvr>
                                        <p:cTn id="9" dur="1" fill="hold">
                                          <p:stCondLst>
                                            <p:cond delay="749"/>
                                          </p:stCondLst>
                                        </p:cTn>
                                        <p:tgtEl>
                                          <p:spTgt spid="10"/>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anim calcmode="lin" valueType="num">
                                      <p:cBhvr>
                                        <p:cTn id="24" dur="500" fill="hold"/>
                                        <p:tgtEl>
                                          <p:spTgt spid="36"/>
                                        </p:tgtEl>
                                        <p:attrNameLst>
                                          <p:attrName>ppt_x</p:attrName>
                                        </p:attrNameLst>
                                      </p:cBhvr>
                                      <p:tavLst>
                                        <p:tav tm="0">
                                          <p:val>
                                            <p:strVal val="#ppt_x"/>
                                          </p:val>
                                        </p:tav>
                                        <p:tav tm="100000">
                                          <p:val>
                                            <p:strVal val="#ppt_x"/>
                                          </p:val>
                                        </p:tav>
                                      </p:tavLst>
                                    </p:anim>
                                    <p:anim calcmode="lin" valueType="num">
                                      <p:cBhvr>
                                        <p:cTn id="25" dur="500" fill="hold"/>
                                        <p:tgtEl>
                                          <p:spTgt spid="3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6" presetClass="entr" presetSubtype="32"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circle(out)">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ppt_w</p:attrName>
                                        </p:attrNameLst>
                                      </p:cBhvr>
                                      <p:tavLst>
                                        <p:tav tm="0">
                                          <p:val>
                                            <p:fltVal val="0"/>
                                          </p:val>
                                        </p:tav>
                                        <p:tav tm="100000">
                                          <p:val>
                                            <p:strVal val="#ppt_w"/>
                                          </p:val>
                                        </p:tav>
                                      </p:tavLst>
                                    </p:anim>
                                    <p:anim calcmode="lin" valueType="num">
                                      <p:cBhvr>
                                        <p:cTn id="45" dur="500" fill="hold"/>
                                        <p:tgtEl>
                                          <p:spTgt spid="3"/>
                                        </p:tgtEl>
                                        <p:attrNameLst>
                                          <p:attrName>ppt_h</p:attrName>
                                        </p:attrNameLst>
                                      </p:cBhvr>
                                      <p:tavLst>
                                        <p:tav tm="0">
                                          <p:val>
                                            <p:fltVal val="0"/>
                                          </p:val>
                                        </p:tav>
                                        <p:tav tm="100000">
                                          <p:val>
                                            <p:strVal val="#ppt_h"/>
                                          </p:val>
                                        </p:tav>
                                      </p:tavLst>
                                    </p:anim>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sz="2600" dirty="0"/>
              <a:t>1.2 </a:t>
            </a:r>
            <a:r>
              <a:rPr lang="en-US" sz="2600" dirty="0" err="1"/>
              <a:t>Mục</a:t>
            </a:r>
            <a:r>
              <a:rPr lang="en-US" sz="2600" dirty="0"/>
              <a:t> </a:t>
            </a:r>
            <a:r>
              <a:rPr lang="en-US" sz="2600" dirty="0" err="1"/>
              <a:t>đích</a:t>
            </a:r>
            <a:r>
              <a:rPr lang="en-US" sz="2600" dirty="0"/>
              <a:t> </a:t>
            </a:r>
            <a:r>
              <a:rPr lang="en-US" sz="2600" dirty="0" err="1"/>
              <a:t>nghiên</a:t>
            </a:r>
            <a:r>
              <a:rPr lang="en-US" sz="2600" dirty="0"/>
              <a:t> </a:t>
            </a:r>
            <a:r>
              <a:rPr lang="en-US" sz="2600" dirty="0" err="1"/>
              <a:t>cứu</a:t>
            </a:r>
            <a:endParaRPr lang="vi-VN" sz="2600" dirty="0"/>
          </a:p>
        </p:txBody>
      </p:sp>
      <p:grpSp>
        <p:nvGrpSpPr>
          <p:cNvPr id="6" name="Nhóm 5"/>
          <p:cNvGrpSpPr/>
          <p:nvPr/>
        </p:nvGrpSpPr>
        <p:grpSpPr bwMode="auto">
          <a:xfrm>
            <a:off x="1173553" y="1287376"/>
            <a:ext cx="5961169" cy="3594701"/>
            <a:chOff x="10" y="201"/>
            <a:chExt cx="8847" cy="5387"/>
          </a:xfrm>
        </p:grpSpPr>
        <p:sp>
          <p:nvSpPr>
            <p:cNvPr id="7" name="Freeform 3"/>
            <p:cNvSpPr>
              <a:spLocks/>
            </p:cNvSpPr>
            <p:nvPr/>
          </p:nvSpPr>
          <p:spPr bwMode="auto">
            <a:xfrm>
              <a:off x="3055" y="201"/>
              <a:ext cx="2746" cy="1069"/>
            </a:xfrm>
            <a:custGeom>
              <a:avLst/>
              <a:gdLst>
                <a:gd name="T0" fmla="+- 0 7686 5150"/>
                <a:gd name="T1" fmla="*/ T0 w 2746"/>
                <a:gd name="T2" fmla="+- 0 313 313"/>
                <a:gd name="T3" fmla="*/ 313 h 1260"/>
                <a:gd name="T4" fmla="+- 0 5360 5150"/>
                <a:gd name="T5" fmla="*/ T4 w 2746"/>
                <a:gd name="T6" fmla="+- 0 313 313"/>
                <a:gd name="T7" fmla="*/ 313 h 1260"/>
                <a:gd name="T8" fmla="+- 0 5294 5150"/>
                <a:gd name="T9" fmla="*/ T8 w 2746"/>
                <a:gd name="T10" fmla="+- 0 324 313"/>
                <a:gd name="T11" fmla="*/ 324 h 1260"/>
                <a:gd name="T12" fmla="+- 0 5236 5150"/>
                <a:gd name="T13" fmla="*/ T12 w 2746"/>
                <a:gd name="T14" fmla="+- 0 354 313"/>
                <a:gd name="T15" fmla="*/ 354 h 1260"/>
                <a:gd name="T16" fmla="+- 0 5191 5150"/>
                <a:gd name="T17" fmla="*/ T16 w 2746"/>
                <a:gd name="T18" fmla="+- 0 399 313"/>
                <a:gd name="T19" fmla="*/ 399 h 1260"/>
                <a:gd name="T20" fmla="+- 0 5161 5150"/>
                <a:gd name="T21" fmla="*/ T20 w 2746"/>
                <a:gd name="T22" fmla="+- 0 457 313"/>
                <a:gd name="T23" fmla="*/ 457 h 1260"/>
                <a:gd name="T24" fmla="+- 0 5150 5150"/>
                <a:gd name="T25" fmla="*/ T24 w 2746"/>
                <a:gd name="T26" fmla="+- 0 523 313"/>
                <a:gd name="T27" fmla="*/ 523 h 1260"/>
                <a:gd name="T28" fmla="+- 0 5150 5150"/>
                <a:gd name="T29" fmla="*/ T28 w 2746"/>
                <a:gd name="T30" fmla="+- 0 1363 313"/>
                <a:gd name="T31" fmla="*/ 1363 h 1260"/>
                <a:gd name="T32" fmla="+- 0 5161 5150"/>
                <a:gd name="T33" fmla="*/ T32 w 2746"/>
                <a:gd name="T34" fmla="+- 0 1430 313"/>
                <a:gd name="T35" fmla="*/ 1430 h 1260"/>
                <a:gd name="T36" fmla="+- 0 5191 5150"/>
                <a:gd name="T37" fmla="*/ T36 w 2746"/>
                <a:gd name="T38" fmla="+- 0 1487 313"/>
                <a:gd name="T39" fmla="*/ 1487 h 1260"/>
                <a:gd name="T40" fmla="+- 0 5236 5150"/>
                <a:gd name="T41" fmla="*/ T40 w 2746"/>
                <a:gd name="T42" fmla="+- 0 1533 313"/>
                <a:gd name="T43" fmla="*/ 1533 h 1260"/>
                <a:gd name="T44" fmla="+- 0 5294 5150"/>
                <a:gd name="T45" fmla="*/ T44 w 2746"/>
                <a:gd name="T46" fmla="+- 0 1562 313"/>
                <a:gd name="T47" fmla="*/ 1562 h 1260"/>
                <a:gd name="T48" fmla="+- 0 5360 5150"/>
                <a:gd name="T49" fmla="*/ T48 w 2746"/>
                <a:gd name="T50" fmla="+- 0 1573 313"/>
                <a:gd name="T51" fmla="*/ 1573 h 1260"/>
                <a:gd name="T52" fmla="+- 0 7686 5150"/>
                <a:gd name="T53" fmla="*/ T52 w 2746"/>
                <a:gd name="T54" fmla="+- 0 1573 313"/>
                <a:gd name="T55" fmla="*/ 1573 h 1260"/>
                <a:gd name="T56" fmla="+- 0 7752 5150"/>
                <a:gd name="T57" fmla="*/ T56 w 2746"/>
                <a:gd name="T58" fmla="+- 0 1562 313"/>
                <a:gd name="T59" fmla="*/ 1562 h 1260"/>
                <a:gd name="T60" fmla="+- 0 7810 5150"/>
                <a:gd name="T61" fmla="*/ T60 w 2746"/>
                <a:gd name="T62" fmla="+- 0 1533 313"/>
                <a:gd name="T63" fmla="*/ 1533 h 1260"/>
                <a:gd name="T64" fmla="+- 0 7855 5150"/>
                <a:gd name="T65" fmla="*/ T64 w 2746"/>
                <a:gd name="T66" fmla="+- 0 1487 313"/>
                <a:gd name="T67" fmla="*/ 1487 h 1260"/>
                <a:gd name="T68" fmla="+- 0 7885 5150"/>
                <a:gd name="T69" fmla="*/ T68 w 2746"/>
                <a:gd name="T70" fmla="+- 0 1430 313"/>
                <a:gd name="T71" fmla="*/ 1430 h 1260"/>
                <a:gd name="T72" fmla="+- 0 7896 5150"/>
                <a:gd name="T73" fmla="*/ T72 w 2746"/>
                <a:gd name="T74" fmla="+- 0 1363 313"/>
                <a:gd name="T75" fmla="*/ 1363 h 1260"/>
                <a:gd name="T76" fmla="+- 0 7896 5150"/>
                <a:gd name="T77" fmla="*/ T76 w 2746"/>
                <a:gd name="T78" fmla="+- 0 523 313"/>
                <a:gd name="T79" fmla="*/ 523 h 1260"/>
                <a:gd name="T80" fmla="+- 0 7885 5150"/>
                <a:gd name="T81" fmla="*/ T80 w 2746"/>
                <a:gd name="T82" fmla="+- 0 457 313"/>
                <a:gd name="T83" fmla="*/ 457 h 1260"/>
                <a:gd name="T84" fmla="+- 0 7855 5150"/>
                <a:gd name="T85" fmla="*/ T84 w 2746"/>
                <a:gd name="T86" fmla="+- 0 399 313"/>
                <a:gd name="T87" fmla="*/ 399 h 1260"/>
                <a:gd name="T88" fmla="+- 0 7810 5150"/>
                <a:gd name="T89" fmla="*/ T88 w 2746"/>
                <a:gd name="T90" fmla="+- 0 354 313"/>
                <a:gd name="T91" fmla="*/ 354 h 1260"/>
                <a:gd name="T92" fmla="+- 0 7752 5150"/>
                <a:gd name="T93" fmla="*/ T92 w 2746"/>
                <a:gd name="T94" fmla="+- 0 324 313"/>
                <a:gd name="T95" fmla="*/ 324 h 1260"/>
                <a:gd name="T96" fmla="+- 0 7686 5150"/>
                <a:gd name="T97" fmla="*/ T96 w 2746"/>
                <a:gd name="T98" fmla="+- 0 313 313"/>
                <a:gd name="T99" fmla="*/ 313 h 12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746" h="1260">
                  <a:moveTo>
                    <a:pt x="2536" y="0"/>
                  </a:moveTo>
                  <a:lnTo>
                    <a:pt x="210" y="0"/>
                  </a:lnTo>
                  <a:lnTo>
                    <a:pt x="144" y="11"/>
                  </a:lnTo>
                  <a:lnTo>
                    <a:pt x="86" y="41"/>
                  </a:lnTo>
                  <a:lnTo>
                    <a:pt x="41" y="86"/>
                  </a:lnTo>
                  <a:lnTo>
                    <a:pt x="11" y="144"/>
                  </a:lnTo>
                  <a:lnTo>
                    <a:pt x="0" y="210"/>
                  </a:lnTo>
                  <a:lnTo>
                    <a:pt x="0" y="1050"/>
                  </a:lnTo>
                  <a:lnTo>
                    <a:pt x="11" y="1117"/>
                  </a:lnTo>
                  <a:lnTo>
                    <a:pt x="41" y="1174"/>
                  </a:lnTo>
                  <a:lnTo>
                    <a:pt x="86" y="1220"/>
                  </a:lnTo>
                  <a:lnTo>
                    <a:pt x="144" y="1249"/>
                  </a:lnTo>
                  <a:lnTo>
                    <a:pt x="210" y="1260"/>
                  </a:lnTo>
                  <a:lnTo>
                    <a:pt x="2536" y="1260"/>
                  </a:lnTo>
                  <a:lnTo>
                    <a:pt x="2602" y="1249"/>
                  </a:lnTo>
                  <a:lnTo>
                    <a:pt x="2660" y="1220"/>
                  </a:lnTo>
                  <a:lnTo>
                    <a:pt x="2705" y="1174"/>
                  </a:lnTo>
                  <a:lnTo>
                    <a:pt x="2735" y="1117"/>
                  </a:lnTo>
                  <a:lnTo>
                    <a:pt x="2746" y="1050"/>
                  </a:lnTo>
                  <a:lnTo>
                    <a:pt x="2746" y="210"/>
                  </a:lnTo>
                  <a:lnTo>
                    <a:pt x="2735" y="144"/>
                  </a:lnTo>
                  <a:lnTo>
                    <a:pt x="2705" y="86"/>
                  </a:lnTo>
                  <a:lnTo>
                    <a:pt x="2660" y="41"/>
                  </a:lnTo>
                  <a:lnTo>
                    <a:pt x="2602" y="11"/>
                  </a:lnTo>
                  <a:lnTo>
                    <a:pt x="25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8" name="Freeform 4"/>
            <p:cNvSpPr>
              <a:spLocks/>
            </p:cNvSpPr>
            <p:nvPr/>
          </p:nvSpPr>
          <p:spPr bwMode="auto">
            <a:xfrm>
              <a:off x="3055" y="201"/>
              <a:ext cx="2746" cy="1069"/>
            </a:xfrm>
            <a:custGeom>
              <a:avLst/>
              <a:gdLst>
                <a:gd name="T0" fmla="+- 0 5150 5150"/>
                <a:gd name="T1" fmla="*/ T0 w 2746"/>
                <a:gd name="T2" fmla="+- 0 523 313"/>
                <a:gd name="T3" fmla="*/ 523 h 1260"/>
                <a:gd name="T4" fmla="+- 0 5161 5150"/>
                <a:gd name="T5" fmla="*/ T4 w 2746"/>
                <a:gd name="T6" fmla="+- 0 457 313"/>
                <a:gd name="T7" fmla="*/ 457 h 1260"/>
                <a:gd name="T8" fmla="+- 0 5191 5150"/>
                <a:gd name="T9" fmla="*/ T8 w 2746"/>
                <a:gd name="T10" fmla="+- 0 399 313"/>
                <a:gd name="T11" fmla="*/ 399 h 1260"/>
                <a:gd name="T12" fmla="+- 0 5236 5150"/>
                <a:gd name="T13" fmla="*/ T12 w 2746"/>
                <a:gd name="T14" fmla="+- 0 354 313"/>
                <a:gd name="T15" fmla="*/ 354 h 1260"/>
                <a:gd name="T16" fmla="+- 0 5294 5150"/>
                <a:gd name="T17" fmla="*/ T16 w 2746"/>
                <a:gd name="T18" fmla="+- 0 324 313"/>
                <a:gd name="T19" fmla="*/ 324 h 1260"/>
                <a:gd name="T20" fmla="+- 0 5360 5150"/>
                <a:gd name="T21" fmla="*/ T20 w 2746"/>
                <a:gd name="T22" fmla="+- 0 313 313"/>
                <a:gd name="T23" fmla="*/ 313 h 1260"/>
                <a:gd name="T24" fmla="+- 0 7686 5150"/>
                <a:gd name="T25" fmla="*/ T24 w 2746"/>
                <a:gd name="T26" fmla="+- 0 313 313"/>
                <a:gd name="T27" fmla="*/ 313 h 1260"/>
                <a:gd name="T28" fmla="+- 0 7752 5150"/>
                <a:gd name="T29" fmla="*/ T28 w 2746"/>
                <a:gd name="T30" fmla="+- 0 324 313"/>
                <a:gd name="T31" fmla="*/ 324 h 1260"/>
                <a:gd name="T32" fmla="+- 0 7810 5150"/>
                <a:gd name="T33" fmla="*/ T32 w 2746"/>
                <a:gd name="T34" fmla="+- 0 354 313"/>
                <a:gd name="T35" fmla="*/ 354 h 1260"/>
                <a:gd name="T36" fmla="+- 0 7855 5150"/>
                <a:gd name="T37" fmla="*/ T36 w 2746"/>
                <a:gd name="T38" fmla="+- 0 399 313"/>
                <a:gd name="T39" fmla="*/ 399 h 1260"/>
                <a:gd name="T40" fmla="+- 0 7885 5150"/>
                <a:gd name="T41" fmla="*/ T40 w 2746"/>
                <a:gd name="T42" fmla="+- 0 457 313"/>
                <a:gd name="T43" fmla="*/ 457 h 1260"/>
                <a:gd name="T44" fmla="+- 0 7896 5150"/>
                <a:gd name="T45" fmla="*/ T44 w 2746"/>
                <a:gd name="T46" fmla="+- 0 523 313"/>
                <a:gd name="T47" fmla="*/ 523 h 1260"/>
                <a:gd name="T48" fmla="+- 0 7896 5150"/>
                <a:gd name="T49" fmla="*/ T48 w 2746"/>
                <a:gd name="T50" fmla="+- 0 1363 313"/>
                <a:gd name="T51" fmla="*/ 1363 h 1260"/>
                <a:gd name="T52" fmla="+- 0 7885 5150"/>
                <a:gd name="T53" fmla="*/ T52 w 2746"/>
                <a:gd name="T54" fmla="+- 0 1430 313"/>
                <a:gd name="T55" fmla="*/ 1430 h 1260"/>
                <a:gd name="T56" fmla="+- 0 7855 5150"/>
                <a:gd name="T57" fmla="*/ T56 w 2746"/>
                <a:gd name="T58" fmla="+- 0 1487 313"/>
                <a:gd name="T59" fmla="*/ 1487 h 1260"/>
                <a:gd name="T60" fmla="+- 0 7810 5150"/>
                <a:gd name="T61" fmla="*/ T60 w 2746"/>
                <a:gd name="T62" fmla="+- 0 1533 313"/>
                <a:gd name="T63" fmla="*/ 1533 h 1260"/>
                <a:gd name="T64" fmla="+- 0 7752 5150"/>
                <a:gd name="T65" fmla="*/ T64 w 2746"/>
                <a:gd name="T66" fmla="+- 0 1562 313"/>
                <a:gd name="T67" fmla="*/ 1562 h 1260"/>
                <a:gd name="T68" fmla="+- 0 7686 5150"/>
                <a:gd name="T69" fmla="*/ T68 w 2746"/>
                <a:gd name="T70" fmla="+- 0 1573 313"/>
                <a:gd name="T71" fmla="*/ 1573 h 1260"/>
                <a:gd name="T72" fmla="+- 0 5360 5150"/>
                <a:gd name="T73" fmla="*/ T72 w 2746"/>
                <a:gd name="T74" fmla="+- 0 1573 313"/>
                <a:gd name="T75" fmla="*/ 1573 h 1260"/>
                <a:gd name="T76" fmla="+- 0 5294 5150"/>
                <a:gd name="T77" fmla="*/ T76 w 2746"/>
                <a:gd name="T78" fmla="+- 0 1562 313"/>
                <a:gd name="T79" fmla="*/ 1562 h 1260"/>
                <a:gd name="T80" fmla="+- 0 5236 5150"/>
                <a:gd name="T81" fmla="*/ T80 w 2746"/>
                <a:gd name="T82" fmla="+- 0 1533 313"/>
                <a:gd name="T83" fmla="*/ 1533 h 1260"/>
                <a:gd name="T84" fmla="+- 0 5191 5150"/>
                <a:gd name="T85" fmla="*/ T84 w 2746"/>
                <a:gd name="T86" fmla="+- 0 1487 313"/>
                <a:gd name="T87" fmla="*/ 1487 h 1260"/>
                <a:gd name="T88" fmla="+- 0 5161 5150"/>
                <a:gd name="T89" fmla="*/ T88 w 2746"/>
                <a:gd name="T90" fmla="+- 0 1430 313"/>
                <a:gd name="T91" fmla="*/ 1430 h 1260"/>
                <a:gd name="T92" fmla="+- 0 5150 5150"/>
                <a:gd name="T93" fmla="*/ T92 w 2746"/>
                <a:gd name="T94" fmla="+- 0 1363 313"/>
                <a:gd name="T95" fmla="*/ 1363 h 1260"/>
                <a:gd name="T96" fmla="+- 0 5150 5150"/>
                <a:gd name="T97" fmla="*/ T96 w 2746"/>
                <a:gd name="T98" fmla="+- 0 523 313"/>
                <a:gd name="T99" fmla="*/ 523 h 12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746" h="1260">
                  <a:moveTo>
                    <a:pt x="0" y="210"/>
                  </a:moveTo>
                  <a:lnTo>
                    <a:pt x="11" y="144"/>
                  </a:lnTo>
                  <a:lnTo>
                    <a:pt x="41" y="86"/>
                  </a:lnTo>
                  <a:lnTo>
                    <a:pt x="86" y="41"/>
                  </a:lnTo>
                  <a:lnTo>
                    <a:pt x="144" y="11"/>
                  </a:lnTo>
                  <a:lnTo>
                    <a:pt x="210" y="0"/>
                  </a:lnTo>
                  <a:lnTo>
                    <a:pt x="2536" y="0"/>
                  </a:lnTo>
                  <a:lnTo>
                    <a:pt x="2602" y="11"/>
                  </a:lnTo>
                  <a:lnTo>
                    <a:pt x="2660" y="41"/>
                  </a:lnTo>
                  <a:lnTo>
                    <a:pt x="2705" y="86"/>
                  </a:lnTo>
                  <a:lnTo>
                    <a:pt x="2735" y="144"/>
                  </a:lnTo>
                  <a:lnTo>
                    <a:pt x="2746" y="210"/>
                  </a:lnTo>
                  <a:lnTo>
                    <a:pt x="2746" y="1050"/>
                  </a:lnTo>
                  <a:lnTo>
                    <a:pt x="2735" y="1117"/>
                  </a:lnTo>
                  <a:lnTo>
                    <a:pt x="2705" y="1174"/>
                  </a:lnTo>
                  <a:lnTo>
                    <a:pt x="2660" y="1220"/>
                  </a:lnTo>
                  <a:lnTo>
                    <a:pt x="2602" y="1249"/>
                  </a:lnTo>
                  <a:lnTo>
                    <a:pt x="2536" y="1260"/>
                  </a:lnTo>
                  <a:lnTo>
                    <a:pt x="210" y="1260"/>
                  </a:lnTo>
                  <a:lnTo>
                    <a:pt x="144" y="1249"/>
                  </a:lnTo>
                  <a:lnTo>
                    <a:pt x="86" y="1220"/>
                  </a:lnTo>
                  <a:lnTo>
                    <a:pt x="41" y="1174"/>
                  </a:lnTo>
                  <a:lnTo>
                    <a:pt x="11" y="1117"/>
                  </a:lnTo>
                  <a:lnTo>
                    <a:pt x="0" y="1050"/>
                  </a:lnTo>
                  <a:lnTo>
                    <a:pt x="0" y="21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9" name="Freeform 5"/>
            <p:cNvSpPr>
              <a:spLocks/>
            </p:cNvSpPr>
            <p:nvPr/>
          </p:nvSpPr>
          <p:spPr bwMode="auto">
            <a:xfrm>
              <a:off x="365" y="1496"/>
              <a:ext cx="2972" cy="1157"/>
            </a:xfrm>
            <a:custGeom>
              <a:avLst/>
              <a:gdLst>
                <a:gd name="T0" fmla="+- 0 5238 2460"/>
                <a:gd name="T1" fmla="*/ T0 w 2972"/>
                <a:gd name="T2" fmla="+- 0 1799 1799"/>
                <a:gd name="T3" fmla="*/ 1799 h 1157"/>
                <a:gd name="T4" fmla="+- 0 2653 2460"/>
                <a:gd name="T5" fmla="*/ T4 w 2972"/>
                <a:gd name="T6" fmla="+- 0 1799 1799"/>
                <a:gd name="T7" fmla="*/ 1799 h 1157"/>
                <a:gd name="T8" fmla="+- 0 2578 2460"/>
                <a:gd name="T9" fmla="*/ T8 w 2972"/>
                <a:gd name="T10" fmla="+- 0 1814 1799"/>
                <a:gd name="T11" fmla="*/ 1814 h 1157"/>
                <a:gd name="T12" fmla="+- 0 2516 2460"/>
                <a:gd name="T13" fmla="*/ T12 w 2972"/>
                <a:gd name="T14" fmla="+- 0 1855 1799"/>
                <a:gd name="T15" fmla="*/ 1855 h 1157"/>
                <a:gd name="T16" fmla="+- 0 2475 2460"/>
                <a:gd name="T17" fmla="*/ T16 w 2972"/>
                <a:gd name="T18" fmla="+- 0 1917 1799"/>
                <a:gd name="T19" fmla="*/ 1917 h 1157"/>
                <a:gd name="T20" fmla="+- 0 2460 2460"/>
                <a:gd name="T21" fmla="*/ T20 w 2972"/>
                <a:gd name="T22" fmla="+- 0 1992 1799"/>
                <a:gd name="T23" fmla="*/ 1992 h 1157"/>
                <a:gd name="T24" fmla="+- 0 2460 2460"/>
                <a:gd name="T25" fmla="*/ T24 w 2972"/>
                <a:gd name="T26" fmla="+- 0 2763 1799"/>
                <a:gd name="T27" fmla="*/ 2763 h 1157"/>
                <a:gd name="T28" fmla="+- 0 2475 2460"/>
                <a:gd name="T29" fmla="*/ T28 w 2972"/>
                <a:gd name="T30" fmla="+- 0 2838 1799"/>
                <a:gd name="T31" fmla="*/ 2838 h 1157"/>
                <a:gd name="T32" fmla="+- 0 2516 2460"/>
                <a:gd name="T33" fmla="*/ T32 w 2972"/>
                <a:gd name="T34" fmla="+- 0 2899 1799"/>
                <a:gd name="T35" fmla="*/ 2899 h 1157"/>
                <a:gd name="T36" fmla="+- 0 2578 2460"/>
                <a:gd name="T37" fmla="*/ T36 w 2972"/>
                <a:gd name="T38" fmla="+- 0 2940 1799"/>
                <a:gd name="T39" fmla="*/ 2940 h 1157"/>
                <a:gd name="T40" fmla="+- 0 2653 2460"/>
                <a:gd name="T41" fmla="*/ T40 w 2972"/>
                <a:gd name="T42" fmla="+- 0 2956 1799"/>
                <a:gd name="T43" fmla="*/ 2956 h 1157"/>
                <a:gd name="T44" fmla="+- 0 5238 2460"/>
                <a:gd name="T45" fmla="*/ T44 w 2972"/>
                <a:gd name="T46" fmla="+- 0 2956 1799"/>
                <a:gd name="T47" fmla="*/ 2956 h 1157"/>
                <a:gd name="T48" fmla="+- 0 5313 2460"/>
                <a:gd name="T49" fmla="*/ T48 w 2972"/>
                <a:gd name="T50" fmla="+- 0 2940 1799"/>
                <a:gd name="T51" fmla="*/ 2940 h 1157"/>
                <a:gd name="T52" fmla="+- 0 5375 2460"/>
                <a:gd name="T53" fmla="*/ T52 w 2972"/>
                <a:gd name="T54" fmla="+- 0 2899 1799"/>
                <a:gd name="T55" fmla="*/ 2899 h 1157"/>
                <a:gd name="T56" fmla="+- 0 5416 2460"/>
                <a:gd name="T57" fmla="*/ T56 w 2972"/>
                <a:gd name="T58" fmla="+- 0 2838 1799"/>
                <a:gd name="T59" fmla="*/ 2838 h 1157"/>
                <a:gd name="T60" fmla="+- 0 5431 2460"/>
                <a:gd name="T61" fmla="*/ T60 w 2972"/>
                <a:gd name="T62" fmla="+- 0 2763 1799"/>
                <a:gd name="T63" fmla="*/ 2763 h 1157"/>
                <a:gd name="T64" fmla="+- 0 5431 2460"/>
                <a:gd name="T65" fmla="*/ T64 w 2972"/>
                <a:gd name="T66" fmla="+- 0 1992 1799"/>
                <a:gd name="T67" fmla="*/ 1992 h 1157"/>
                <a:gd name="T68" fmla="+- 0 5416 2460"/>
                <a:gd name="T69" fmla="*/ T68 w 2972"/>
                <a:gd name="T70" fmla="+- 0 1917 1799"/>
                <a:gd name="T71" fmla="*/ 1917 h 1157"/>
                <a:gd name="T72" fmla="+- 0 5375 2460"/>
                <a:gd name="T73" fmla="*/ T72 w 2972"/>
                <a:gd name="T74" fmla="+- 0 1855 1799"/>
                <a:gd name="T75" fmla="*/ 1855 h 1157"/>
                <a:gd name="T76" fmla="+- 0 5313 2460"/>
                <a:gd name="T77" fmla="*/ T76 w 2972"/>
                <a:gd name="T78" fmla="+- 0 1814 1799"/>
                <a:gd name="T79" fmla="*/ 1814 h 1157"/>
                <a:gd name="T80" fmla="+- 0 5238 2460"/>
                <a:gd name="T81" fmla="*/ T80 w 2972"/>
                <a:gd name="T82" fmla="+- 0 1799 1799"/>
                <a:gd name="T83" fmla="*/ 1799 h 115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72" h="1157">
                  <a:moveTo>
                    <a:pt x="2778" y="0"/>
                  </a:moveTo>
                  <a:lnTo>
                    <a:pt x="193" y="0"/>
                  </a:lnTo>
                  <a:lnTo>
                    <a:pt x="118" y="15"/>
                  </a:lnTo>
                  <a:lnTo>
                    <a:pt x="56" y="56"/>
                  </a:lnTo>
                  <a:lnTo>
                    <a:pt x="15" y="118"/>
                  </a:lnTo>
                  <a:lnTo>
                    <a:pt x="0" y="193"/>
                  </a:lnTo>
                  <a:lnTo>
                    <a:pt x="0" y="964"/>
                  </a:lnTo>
                  <a:lnTo>
                    <a:pt x="15" y="1039"/>
                  </a:lnTo>
                  <a:lnTo>
                    <a:pt x="56" y="1100"/>
                  </a:lnTo>
                  <a:lnTo>
                    <a:pt x="118" y="1141"/>
                  </a:lnTo>
                  <a:lnTo>
                    <a:pt x="193" y="1157"/>
                  </a:lnTo>
                  <a:lnTo>
                    <a:pt x="2778" y="1157"/>
                  </a:lnTo>
                  <a:lnTo>
                    <a:pt x="2853" y="1141"/>
                  </a:lnTo>
                  <a:lnTo>
                    <a:pt x="2915" y="1100"/>
                  </a:lnTo>
                  <a:lnTo>
                    <a:pt x="2956" y="1039"/>
                  </a:lnTo>
                  <a:lnTo>
                    <a:pt x="2971" y="964"/>
                  </a:lnTo>
                  <a:lnTo>
                    <a:pt x="2971" y="193"/>
                  </a:lnTo>
                  <a:lnTo>
                    <a:pt x="2956" y="118"/>
                  </a:lnTo>
                  <a:lnTo>
                    <a:pt x="2915" y="56"/>
                  </a:lnTo>
                  <a:lnTo>
                    <a:pt x="2853" y="15"/>
                  </a:lnTo>
                  <a:lnTo>
                    <a:pt x="277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0" name="Freeform 6"/>
            <p:cNvSpPr>
              <a:spLocks/>
            </p:cNvSpPr>
            <p:nvPr/>
          </p:nvSpPr>
          <p:spPr bwMode="auto">
            <a:xfrm>
              <a:off x="365" y="1496"/>
              <a:ext cx="2972" cy="1157"/>
            </a:xfrm>
            <a:custGeom>
              <a:avLst/>
              <a:gdLst>
                <a:gd name="T0" fmla="+- 0 2460 2460"/>
                <a:gd name="T1" fmla="*/ T0 w 2972"/>
                <a:gd name="T2" fmla="+- 0 1992 1799"/>
                <a:gd name="T3" fmla="*/ 1992 h 1157"/>
                <a:gd name="T4" fmla="+- 0 2475 2460"/>
                <a:gd name="T5" fmla="*/ T4 w 2972"/>
                <a:gd name="T6" fmla="+- 0 1917 1799"/>
                <a:gd name="T7" fmla="*/ 1917 h 1157"/>
                <a:gd name="T8" fmla="+- 0 2516 2460"/>
                <a:gd name="T9" fmla="*/ T8 w 2972"/>
                <a:gd name="T10" fmla="+- 0 1855 1799"/>
                <a:gd name="T11" fmla="*/ 1855 h 1157"/>
                <a:gd name="T12" fmla="+- 0 2578 2460"/>
                <a:gd name="T13" fmla="*/ T12 w 2972"/>
                <a:gd name="T14" fmla="+- 0 1814 1799"/>
                <a:gd name="T15" fmla="*/ 1814 h 1157"/>
                <a:gd name="T16" fmla="+- 0 2653 2460"/>
                <a:gd name="T17" fmla="*/ T16 w 2972"/>
                <a:gd name="T18" fmla="+- 0 1799 1799"/>
                <a:gd name="T19" fmla="*/ 1799 h 1157"/>
                <a:gd name="T20" fmla="+- 0 5238 2460"/>
                <a:gd name="T21" fmla="*/ T20 w 2972"/>
                <a:gd name="T22" fmla="+- 0 1799 1799"/>
                <a:gd name="T23" fmla="*/ 1799 h 1157"/>
                <a:gd name="T24" fmla="+- 0 5313 2460"/>
                <a:gd name="T25" fmla="*/ T24 w 2972"/>
                <a:gd name="T26" fmla="+- 0 1814 1799"/>
                <a:gd name="T27" fmla="*/ 1814 h 1157"/>
                <a:gd name="T28" fmla="+- 0 5375 2460"/>
                <a:gd name="T29" fmla="*/ T28 w 2972"/>
                <a:gd name="T30" fmla="+- 0 1855 1799"/>
                <a:gd name="T31" fmla="*/ 1855 h 1157"/>
                <a:gd name="T32" fmla="+- 0 5416 2460"/>
                <a:gd name="T33" fmla="*/ T32 w 2972"/>
                <a:gd name="T34" fmla="+- 0 1917 1799"/>
                <a:gd name="T35" fmla="*/ 1917 h 1157"/>
                <a:gd name="T36" fmla="+- 0 5431 2460"/>
                <a:gd name="T37" fmla="*/ T36 w 2972"/>
                <a:gd name="T38" fmla="+- 0 1992 1799"/>
                <a:gd name="T39" fmla="*/ 1992 h 1157"/>
                <a:gd name="T40" fmla="+- 0 5431 2460"/>
                <a:gd name="T41" fmla="*/ T40 w 2972"/>
                <a:gd name="T42" fmla="+- 0 2763 1799"/>
                <a:gd name="T43" fmla="*/ 2763 h 1157"/>
                <a:gd name="T44" fmla="+- 0 5416 2460"/>
                <a:gd name="T45" fmla="*/ T44 w 2972"/>
                <a:gd name="T46" fmla="+- 0 2838 1799"/>
                <a:gd name="T47" fmla="*/ 2838 h 1157"/>
                <a:gd name="T48" fmla="+- 0 5375 2460"/>
                <a:gd name="T49" fmla="*/ T48 w 2972"/>
                <a:gd name="T50" fmla="+- 0 2899 1799"/>
                <a:gd name="T51" fmla="*/ 2899 h 1157"/>
                <a:gd name="T52" fmla="+- 0 5313 2460"/>
                <a:gd name="T53" fmla="*/ T52 w 2972"/>
                <a:gd name="T54" fmla="+- 0 2940 1799"/>
                <a:gd name="T55" fmla="*/ 2940 h 1157"/>
                <a:gd name="T56" fmla="+- 0 5238 2460"/>
                <a:gd name="T57" fmla="*/ T56 w 2972"/>
                <a:gd name="T58" fmla="+- 0 2956 1799"/>
                <a:gd name="T59" fmla="*/ 2956 h 1157"/>
                <a:gd name="T60" fmla="+- 0 2653 2460"/>
                <a:gd name="T61" fmla="*/ T60 w 2972"/>
                <a:gd name="T62" fmla="+- 0 2956 1799"/>
                <a:gd name="T63" fmla="*/ 2956 h 1157"/>
                <a:gd name="T64" fmla="+- 0 2578 2460"/>
                <a:gd name="T65" fmla="*/ T64 w 2972"/>
                <a:gd name="T66" fmla="+- 0 2940 1799"/>
                <a:gd name="T67" fmla="*/ 2940 h 1157"/>
                <a:gd name="T68" fmla="+- 0 2516 2460"/>
                <a:gd name="T69" fmla="*/ T68 w 2972"/>
                <a:gd name="T70" fmla="+- 0 2899 1799"/>
                <a:gd name="T71" fmla="*/ 2899 h 1157"/>
                <a:gd name="T72" fmla="+- 0 2475 2460"/>
                <a:gd name="T73" fmla="*/ T72 w 2972"/>
                <a:gd name="T74" fmla="+- 0 2838 1799"/>
                <a:gd name="T75" fmla="*/ 2838 h 1157"/>
                <a:gd name="T76" fmla="+- 0 2460 2460"/>
                <a:gd name="T77" fmla="*/ T76 w 2972"/>
                <a:gd name="T78" fmla="+- 0 2763 1799"/>
                <a:gd name="T79" fmla="*/ 2763 h 1157"/>
                <a:gd name="T80" fmla="+- 0 2460 2460"/>
                <a:gd name="T81" fmla="*/ T80 w 2972"/>
                <a:gd name="T82" fmla="+- 0 1992 1799"/>
                <a:gd name="T83" fmla="*/ 1992 h 115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72" h="1157">
                  <a:moveTo>
                    <a:pt x="0" y="193"/>
                  </a:moveTo>
                  <a:lnTo>
                    <a:pt x="15" y="118"/>
                  </a:lnTo>
                  <a:lnTo>
                    <a:pt x="56" y="56"/>
                  </a:lnTo>
                  <a:lnTo>
                    <a:pt x="118" y="15"/>
                  </a:lnTo>
                  <a:lnTo>
                    <a:pt x="193" y="0"/>
                  </a:lnTo>
                  <a:lnTo>
                    <a:pt x="2778" y="0"/>
                  </a:lnTo>
                  <a:lnTo>
                    <a:pt x="2853" y="15"/>
                  </a:lnTo>
                  <a:lnTo>
                    <a:pt x="2915" y="56"/>
                  </a:lnTo>
                  <a:lnTo>
                    <a:pt x="2956" y="118"/>
                  </a:lnTo>
                  <a:lnTo>
                    <a:pt x="2971" y="193"/>
                  </a:lnTo>
                  <a:lnTo>
                    <a:pt x="2971" y="964"/>
                  </a:lnTo>
                  <a:lnTo>
                    <a:pt x="2956" y="1039"/>
                  </a:lnTo>
                  <a:lnTo>
                    <a:pt x="2915" y="1100"/>
                  </a:lnTo>
                  <a:lnTo>
                    <a:pt x="2853" y="1141"/>
                  </a:lnTo>
                  <a:lnTo>
                    <a:pt x="2778" y="1157"/>
                  </a:lnTo>
                  <a:lnTo>
                    <a:pt x="193" y="1157"/>
                  </a:lnTo>
                  <a:lnTo>
                    <a:pt x="118" y="1141"/>
                  </a:lnTo>
                  <a:lnTo>
                    <a:pt x="56" y="1100"/>
                  </a:lnTo>
                  <a:lnTo>
                    <a:pt x="15" y="1039"/>
                  </a:lnTo>
                  <a:lnTo>
                    <a:pt x="0" y="964"/>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1" name="Freeform 7"/>
            <p:cNvSpPr>
              <a:spLocks/>
            </p:cNvSpPr>
            <p:nvPr/>
          </p:nvSpPr>
          <p:spPr bwMode="auto">
            <a:xfrm>
              <a:off x="5496" y="1421"/>
              <a:ext cx="2984" cy="1155"/>
            </a:xfrm>
            <a:custGeom>
              <a:avLst/>
              <a:gdLst>
                <a:gd name="T0" fmla="+- 0 10382 7591"/>
                <a:gd name="T1" fmla="*/ T0 w 2984"/>
                <a:gd name="T2" fmla="+- 0 1724 1724"/>
                <a:gd name="T3" fmla="*/ 1724 h 1155"/>
                <a:gd name="T4" fmla="+- 0 7784 7591"/>
                <a:gd name="T5" fmla="*/ T4 w 2984"/>
                <a:gd name="T6" fmla="+- 0 1724 1724"/>
                <a:gd name="T7" fmla="*/ 1724 h 1155"/>
                <a:gd name="T8" fmla="+- 0 7709 7591"/>
                <a:gd name="T9" fmla="*/ T8 w 2984"/>
                <a:gd name="T10" fmla="+- 0 1739 1724"/>
                <a:gd name="T11" fmla="*/ 1739 h 1155"/>
                <a:gd name="T12" fmla="+- 0 7648 7591"/>
                <a:gd name="T13" fmla="*/ T12 w 2984"/>
                <a:gd name="T14" fmla="+- 0 1781 1724"/>
                <a:gd name="T15" fmla="*/ 1781 h 1155"/>
                <a:gd name="T16" fmla="+- 0 7606 7591"/>
                <a:gd name="T17" fmla="*/ T16 w 2984"/>
                <a:gd name="T18" fmla="+- 0 1842 1724"/>
                <a:gd name="T19" fmla="*/ 1842 h 1155"/>
                <a:gd name="T20" fmla="+- 0 7591 7591"/>
                <a:gd name="T21" fmla="*/ T20 w 2984"/>
                <a:gd name="T22" fmla="+- 0 1917 1724"/>
                <a:gd name="T23" fmla="*/ 1917 h 1155"/>
                <a:gd name="T24" fmla="+- 0 7591 7591"/>
                <a:gd name="T25" fmla="*/ T24 w 2984"/>
                <a:gd name="T26" fmla="+- 0 2686 1724"/>
                <a:gd name="T27" fmla="*/ 2686 h 1155"/>
                <a:gd name="T28" fmla="+- 0 7606 7591"/>
                <a:gd name="T29" fmla="*/ T28 w 2984"/>
                <a:gd name="T30" fmla="+- 0 2761 1724"/>
                <a:gd name="T31" fmla="*/ 2761 h 1155"/>
                <a:gd name="T32" fmla="+- 0 7648 7591"/>
                <a:gd name="T33" fmla="*/ T32 w 2984"/>
                <a:gd name="T34" fmla="+- 0 2822 1724"/>
                <a:gd name="T35" fmla="*/ 2822 h 1155"/>
                <a:gd name="T36" fmla="+- 0 7709 7591"/>
                <a:gd name="T37" fmla="*/ T36 w 2984"/>
                <a:gd name="T38" fmla="+- 0 2864 1724"/>
                <a:gd name="T39" fmla="*/ 2864 h 1155"/>
                <a:gd name="T40" fmla="+- 0 7784 7591"/>
                <a:gd name="T41" fmla="*/ T40 w 2984"/>
                <a:gd name="T42" fmla="+- 0 2879 1724"/>
                <a:gd name="T43" fmla="*/ 2879 h 1155"/>
                <a:gd name="T44" fmla="+- 0 10382 7591"/>
                <a:gd name="T45" fmla="*/ T44 w 2984"/>
                <a:gd name="T46" fmla="+- 0 2879 1724"/>
                <a:gd name="T47" fmla="*/ 2879 h 1155"/>
                <a:gd name="T48" fmla="+- 0 10457 7591"/>
                <a:gd name="T49" fmla="*/ T48 w 2984"/>
                <a:gd name="T50" fmla="+- 0 2864 1724"/>
                <a:gd name="T51" fmla="*/ 2864 h 1155"/>
                <a:gd name="T52" fmla="+- 0 10518 7591"/>
                <a:gd name="T53" fmla="*/ T52 w 2984"/>
                <a:gd name="T54" fmla="+- 0 2822 1724"/>
                <a:gd name="T55" fmla="*/ 2822 h 1155"/>
                <a:gd name="T56" fmla="+- 0 10559 7591"/>
                <a:gd name="T57" fmla="*/ T56 w 2984"/>
                <a:gd name="T58" fmla="+- 0 2761 1724"/>
                <a:gd name="T59" fmla="*/ 2761 h 1155"/>
                <a:gd name="T60" fmla="+- 0 10574 7591"/>
                <a:gd name="T61" fmla="*/ T60 w 2984"/>
                <a:gd name="T62" fmla="+- 0 2686 1724"/>
                <a:gd name="T63" fmla="*/ 2686 h 1155"/>
                <a:gd name="T64" fmla="+- 0 10574 7591"/>
                <a:gd name="T65" fmla="*/ T64 w 2984"/>
                <a:gd name="T66" fmla="+- 0 1917 1724"/>
                <a:gd name="T67" fmla="*/ 1917 h 1155"/>
                <a:gd name="T68" fmla="+- 0 10559 7591"/>
                <a:gd name="T69" fmla="*/ T68 w 2984"/>
                <a:gd name="T70" fmla="+- 0 1842 1724"/>
                <a:gd name="T71" fmla="*/ 1842 h 1155"/>
                <a:gd name="T72" fmla="+- 0 10518 7591"/>
                <a:gd name="T73" fmla="*/ T72 w 2984"/>
                <a:gd name="T74" fmla="+- 0 1781 1724"/>
                <a:gd name="T75" fmla="*/ 1781 h 1155"/>
                <a:gd name="T76" fmla="+- 0 10457 7591"/>
                <a:gd name="T77" fmla="*/ T76 w 2984"/>
                <a:gd name="T78" fmla="+- 0 1739 1724"/>
                <a:gd name="T79" fmla="*/ 1739 h 1155"/>
                <a:gd name="T80" fmla="+- 0 10382 7591"/>
                <a:gd name="T81" fmla="*/ T80 w 2984"/>
                <a:gd name="T82" fmla="+- 0 1724 1724"/>
                <a:gd name="T83" fmla="*/ 1724 h 11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84" h="1155">
                  <a:moveTo>
                    <a:pt x="2791" y="0"/>
                  </a:moveTo>
                  <a:lnTo>
                    <a:pt x="193" y="0"/>
                  </a:lnTo>
                  <a:lnTo>
                    <a:pt x="118" y="15"/>
                  </a:lnTo>
                  <a:lnTo>
                    <a:pt x="57" y="57"/>
                  </a:lnTo>
                  <a:lnTo>
                    <a:pt x="15" y="118"/>
                  </a:lnTo>
                  <a:lnTo>
                    <a:pt x="0" y="193"/>
                  </a:lnTo>
                  <a:lnTo>
                    <a:pt x="0" y="962"/>
                  </a:lnTo>
                  <a:lnTo>
                    <a:pt x="15" y="1037"/>
                  </a:lnTo>
                  <a:lnTo>
                    <a:pt x="57" y="1098"/>
                  </a:lnTo>
                  <a:lnTo>
                    <a:pt x="118" y="1140"/>
                  </a:lnTo>
                  <a:lnTo>
                    <a:pt x="193" y="1155"/>
                  </a:lnTo>
                  <a:lnTo>
                    <a:pt x="2791" y="1155"/>
                  </a:lnTo>
                  <a:lnTo>
                    <a:pt x="2866" y="1140"/>
                  </a:lnTo>
                  <a:lnTo>
                    <a:pt x="2927" y="1098"/>
                  </a:lnTo>
                  <a:lnTo>
                    <a:pt x="2968" y="1037"/>
                  </a:lnTo>
                  <a:lnTo>
                    <a:pt x="2983" y="962"/>
                  </a:lnTo>
                  <a:lnTo>
                    <a:pt x="2983" y="193"/>
                  </a:lnTo>
                  <a:lnTo>
                    <a:pt x="2968" y="118"/>
                  </a:lnTo>
                  <a:lnTo>
                    <a:pt x="2927" y="57"/>
                  </a:lnTo>
                  <a:lnTo>
                    <a:pt x="2866" y="15"/>
                  </a:lnTo>
                  <a:lnTo>
                    <a:pt x="2791"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2" name="Freeform 8"/>
            <p:cNvSpPr>
              <a:spLocks/>
            </p:cNvSpPr>
            <p:nvPr/>
          </p:nvSpPr>
          <p:spPr bwMode="auto">
            <a:xfrm>
              <a:off x="5496" y="1421"/>
              <a:ext cx="2984" cy="1155"/>
            </a:xfrm>
            <a:custGeom>
              <a:avLst/>
              <a:gdLst>
                <a:gd name="T0" fmla="+- 0 7591 7591"/>
                <a:gd name="T1" fmla="*/ T0 w 2984"/>
                <a:gd name="T2" fmla="+- 0 1917 1724"/>
                <a:gd name="T3" fmla="*/ 1917 h 1155"/>
                <a:gd name="T4" fmla="+- 0 7606 7591"/>
                <a:gd name="T5" fmla="*/ T4 w 2984"/>
                <a:gd name="T6" fmla="+- 0 1842 1724"/>
                <a:gd name="T7" fmla="*/ 1842 h 1155"/>
                <a:gd name="T8" fmla="+- 0 7648 7591"/>
                <a:gd name="T9" fmla="*/ T8 w 2984"/>
                <a:gd name="T10" fmla="+- 0 1781 1724"/>
                <a:gd name="T11" fmla="*/ 1781 h 1155"/>
                <a:gd name="T12" fmla="+- 0 7709 7591"/>
                <a:gd name="T13" fmla="*/ T12 w 2984"/>
                <a:gd name="T14" fmla="+- 0 1739 1724"/>
                <a:gd name="T15" fmla="*/ 1739 h 1155"/>
                <a:gd name="T16" fmla="+- 0 7784 7591"/>
                <a:gd name="T17" fmla="*/ T16 w 2984"/>
                <a:gd name="T18" fmla="+- 0 1724 1724"/>
                <a:gd name="T19" fmla="*/ 1724 h 1155"/>
                <a:gd name="T20" fmla="+- 0 10382 7591"/>
                <a:gd name="T21" fmla="*/ T20 w 2984"/>
                <a:gd name="T22" fmla="+- 0 1724 1724"/>
                <a:gd name="T23" fmla="*/ 1724 h 1155"/>
                <a:gd name="T24" fmla="+- 0 10457 7591"/>
                <a:gd name="T25" fmla="*/ T24 w 2984"/>
                <a:gd name="T26" fmla="+- 0 1739 1724"/>
                <a:gd name="T27" fmla="*/ 1739 h 1155"/>
                <a:gd name="T28" fmla="+- 0 10518 7591"/>
                <a:gd name="T29" fmla="*/ T28 w 2984"/>
                <a:gd name="T30" fmla="+- 0 1781 1724"/>
                <a:gd name="T31" fmla="*/ 1781 h 1155"/>
                <a:gd name="T32" fmla="+- 0 10559 7591"/>
                <a:gd name="T33" fmla="*/ T32 w 2984"/>
                <a:gd name="T34" fmla="+- 0 1842 1724"/>
                <a:gd name="T35" fmla="*/ 1842 h 1155"/>
                <a:gd name="T36" fmla="+- 0 10574 7591"/>
                <a:gd name="T37" fmla="*/ T36 w 2984"/>
                <a:gd name="T38" fmla="+- 0 1917 1724"/>
                <a:gd name="T39" fmla="*/ 1917 h 1155"/>
                <a:gd name="T40" fmla="+- 0 10574 7591"/>
                <a:gd name="T41" fmla="*/ T40 w 2984"/>
                <a:gd name="T42" fmla="+- 0 2686 1724"/>
                <a:gd name="T43" fmla="*/ 2686 h 1155"/>
                <a:gd name="T44" fmla="+- 0 10559 7591"/>
                <a:gd name="T45" fmla="*/ T44 w 2984"/>
                <a:gd name="T46" fmla="+- 0 2761 1724"/>
                <a:gd name="T47" fmla="*/ 2761 h 1155"/>
                <a:gd name="T48" fmla="+- 0 10518 7591"/>
                <a:gd name="T49" fmla="*/ T48 w 2984"/>
                <a:gd name="T50" fmla="+- 0 2822 1724"/>
                <a:gd name="T51" fmla="*/ 2822 h 1155"/>
                <a:gd name="T52" fmla="+- 0 10457 7591"/>
                <a:gd name="T53" fmla="*/ T52 w 2984"/>
                <a:gd name="T54" fmla="+- 0 2864 1724"/>
                <a:gd name="T55" fmla="*/ 2864 h 1155"/>
                <a:gd name="T56" fmla="+- 0 10382 7591"/>
                <a:gd name="T57" fmla="*/ T56 w 2984"/>
                <a:gd name="T58" fmla="+- 0 2879 1724"/>
                <a:gd name="T59" fmla="*/ 2879 h 1155"/>
                <a:gd name="T60" fmla="+- 0 7784 7591"/>
                <a:gd name="T61" fmla="*/ T60 w 2984"/>
                <a:gd name="T62" fmla="+- 0 2879 1724"/>
                <a:gd name="T63" fmla="*/ 2879 h 1155"/>
                <a:gd name="T64" fmla="+- 0 7709 7591"/>
                <a:gd name="T65" fmla="*/ T64 w 2984"/>
                <a:gd name="T66" fmla="+- 0 2864 1724"/>
                <a:gd name="T67" fmla="*/ 2864 h 1155"/>
                <a:gd name="T68" fmla="+- 0 7648 7591"/>
                <a:gd name="T69" fmla="*/ T68 w 2984"/>
                <a:gd name="T70" fmla="+- 0 2822 1724"/>
                <a:gd name="T71" fmla="*/ 2822 h 1155"/>
                <a:gd name="T72" fmla="+- 0 7606 7591"/>
                <a:gd name="T73" fmla="*/ T72 w 2984"/>
                <a:gd name="T74" fmla="+- 0 2761 1724"/>
                <a:gd name="T75" fmla="*/ 2761 h 1155"/>
                <a:gd name="T76" fmla="+- 0 7591 7591"/>
                <a:gd name="T77" fmla="*/ T76 w 2984"/>
                <a:gd name="T78" fmla="+- 0 2686 1724"/>
                <a:gd name="T79" fmla="*/ 2686 h 1155"/>
                <a:gd name="T80" fmla="+- 0 7591 7591"/>
                <a:gd name="T81" fmla="*/ T80 w 2984"/>
                <a:gd name="T82" fmla="+- 0 1917 1724"/>
                <a:gd name="T83" fmla="*/ 1917 h 11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84" h="1155">
                  <a:moveTo>
                    <a:pt x="0" y="193"/>
                  </a:moveTo>
                  <a:lnTo>
                    <a:pt x="15" y="118"/>
                  </a:lnTo>
                  <a:lnTo>
                    <a:pt x="57" y="57"/>
                  </a:lnTo>
                  <a:lnTo>
                    <a:pt x="118" y="15"/>
                  </a:lnTo>
                  <a:lnTo>
                    <a:pt x="193" y="0"/>
                  </a:lnTo>
                  <a:lnTo>
                    <a:pt x="2791" y="0"/>
                  </a:lnTo>
                  <a:lnTo>
                    <a:pt x="2866" y="15"/>
                  </a:lnTo>
                  <a:lnTo>
                    <a:pt x="2927" y="57"/>
                  </a:lnTo>
                  <a:lnTo>
                    <a:pt x="2968" y="118"/>
                  </a:lnTo>
                  <a:lnTo>
                    <a:pt x="2983" y="193"/>
                  </a:lnTo>
                  <a:lnTo>
                    <a:pt x="2983" y="962"/>
                  </a:lnTo>
                  <a:lnTo>
                    <a:pt x="2968" y="1037"/>
                  </a:lnTo>
                  <a:lnTo>
                    <a:pt x="2927" y="1098"/>
                  </a:lnTo>
                  <a:lnTo>
                    <a:pt x="2866" y="1140"/>
                  </a:lnTo>
                  <a:lnTo>
                    <a:pt x="2791" y="1155"/>
                  </a:lnTo>
                  <a:lnTo>
                    <a:pt x="193" y="1155"/>
                  </a:lnTo>
                  <a:lnTo>
                    <a:pt x="118" y="1140"/>
                  </a:lnTo>
                  <a:lnTo>
                    <a:pt x="57" y="1098"/>
                  </a:lnTo>
                  <a:lnTo>
                    <a:pt x="15" y="1037"/>
                  </a:lnTo>
                  <a:lnTo>
                    <a:pt x="0" y="962"/>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3" name="AutoShape 9"/>
            <p:cNvSpPr>
              <a:spLocks/>
            </p:cNvSpPr>
            <p:nvPr/>
          </p:nvSpPr>
          <p:spPr bwMode="auto">
            <a:xfrm>
              <a:off x="3365" y="1273"/>
              <a:ext cx="2100" cy="929"/>
            </a:xfrm>
            <a:custGeom>
              <a:avLst/>
              <a:gdLst>
                <a:gd name="T0" fmla="+- 0 5692 5460"/>
                <a:gd name="T1" fmla="*/ T0 w 2100"/>
                <a:gd name="T2" fmla="+- 0 2040 1576"/>
                <a:gd name="T3" fmla="*/ 2040 h 929"/>
                <a:gd name="T4" fmla="+- 0 5460 5460"/>
                <a:gd name="T5" fmla="*/ T4 w 2100"/>
                <a:gd name="T6" fmla="+- 0 2272 1576"/>
                <a:gd name="T7" fmla="*/ 2272 h 929"/>
                <a:gd name="T8" fmla="+- 0 5692 5460"/>
                <a:gd name="T9" fmla="*/ T8 w 2100"/>
                <a:gd name="T10" fmla="+- 0 2504 1576"/>
                <a:gd name="T11" fmla="*/ 2504 h 929"/>
                <a:gd name="T12" fmla="+- 0 5692 5460"/>
                <a:gd name="T13" fmla="*/ T12 w 2100"/>
                <a:gd name="T14" fmla="+- 0 2388 1576"/>
                <a:gd name="T15" fmla="*/ 2388 h 929"/>
                <a:gd name="T16" fmla="+- 0 7444 5460"/>
                <a:gd name="T17" fmla="*/ T16 w 2100"/>
                <a:gd name="T18" fmla="+- 0 2388 1576"/>
                <a:gd name="T19" fmla="*/ 2388 h 929"/>
                <a:gd name="T20" fmla="+- 0 7560 5460"/>
                <a:gd name="T21" fmla="*/ T20 w 2100"/>
                <a:gd name="T22" fmla="+- 0 2272 1576"/>
                <a:gd name="T23" fmla="*/ 2272 h 929"/>
                <a:gd name="T24" fmla="+- 0 7444 5460"/>
                <a:gd name="T25" fmla="*/ T24 w 2100"/>
                <a:gd name="T26" fmla="+- 0 2156 1576"/>
                <a:gd name="T27" fmla="*/ 2156 h 929"/>
                <a:gd name="T28" fmla="+- 0 5692 5460"/>
                <a:gd name="T29" fmla="*/ T28 w 2100"/>
                <a:gd name="T30" fmla="+- 0 2156 1576"/>
                <a:gd name="T31" fmla="*/ 2156 h 929"/>
                <a:gd name="T32" fmla="+- 0 5692 5460"/>
                <a:gd name="T33" fmla="*/ T32 w 2100"/>
                <a:gd name="T34" fmla="+- 0 2040 1576"/>
                <a:gd name="T35" fmla="*/ 2040 h 929"/>
                <a:gd name="T36" fmla="+- 0 7444 5460"/>
                <a:gd name="T37" fmla="*/ T36 w 2100"/>
                <a:gd name="T38" fmla="+- 0 2388 1576"/>
                <a:gd name="T39" fmla="*/ 2388 h 929"/>
                <a:gd name="T40" fmla="+- 0 7328 5460"/>
                <a:gd name="T41" fmla="*/ T40 w 2100"/>
                <a:gd name="T42" fmla="+- 0 2388 1576"/>
                <a:gd name="T43" fmla="*/ 2388 h 929"/>
                <a:gd name="T44" fmla="+- 0 7328 5460"/>
                <a:gd name="T45" fmla="*/ T44 w 2100"/>
                <a:gd name="T46" fmla="+- 0 2504 1576"/>
                <a:gd name="T47" fmla="*/ 2504 h 929"/>
                <a:gd name="T48" fmla="+- 0 7444 5460"/>
                <a:gd name="T49" fmla="*/ T48 w 2100"/>
                <a:gd name="T50" fmla="+- 0 2388 1576"/>
                <a:gd name="T51" fmla="*/ 2388 h 929"/>
                <a:gd name="T52" fmla="+- 0 6626 5460"/>
                <a:gd name="T53" fmla="*/ T52 w 2100"/>
                <a:gd name="T54" fmla="+- 0 1808 1576"/>
                <a:gd name="T55" fmla="*/ 1808 h 929"/>
                <a:gd name="T56" fmla="+- 0 6394 5460"/>
                <a:gd name="T57" fmla="*/ T56 w 2100"/>
                <a:gd name="T58" fmla="+- 0 1808 1576"/>
                <a:gd name="T59" fmla="*/ 1808 h 929"/>
                <a:gd name="T60" fmla="+- 0 6394 5460"/>
                <a:gd name="T61" fmla="*/ T60 w 2100"/>
                <a:gd name="T62" fmla="+- 0 2156 1576"/>
                <a:gd name="T63" fmla="*/ 2156 h 929"/>
                <a:gd name="T64" fmla="+- 0 6626 5460"/>
                <a:gd name="T65" fmla="*/ T64 w 2100"/>
                <a:gd name="T66" fmla="+- 0 2156 1576"/>
                <a:gd name="T67" fmla="*/ 2156 h 929"/>
                <a:gd name="T68" fmla="+- 0 6626 5460"/>
                <a:gd name="T69" fmla="*/ T68 w 2100"/>
                <a:gd name="T70" fmla="+- 0 1808 1576"/>
                <a:gd name="T71" fmla="*/ 1808 h 929"/>
                <a:gd name="T72" fmla="+- 0 7328 5460"/>
                <a:gd name="T73" fmla="*/ T72 w 2100"/>
                <a:gd name="T74" fmla="+- 0 2040 1576"/>
                <a:gd name="T75" fmla="*/ 2040 h 929"/>
                <a:gd name="T76" fmla="+- 0 7328 5460"/>
                <a:gd name="T77" fmla="*/ T76 w 2100"/>
                <a:gd name="T78" fmla="+- 0 2156 1576"/>
                <a:gd name="T79" fmla="*/ 2156 h 929"/>
                <a:gd name="T80" fmla="+- 0 7444 5460"/>
                <a:gd name="T81" fmla="*/ T80 w 2100"/>
                <a:gd name="T82" fmla="+- 0 2156 1576"/>
                <a:gd name="T83" fmla="*/ 2156 h 929"/>
                <a:gd name="T84" fmla="+- 0 7328 5460"/>
                <a:gd name="T85" fmla="*/ T84 w 2100"/>
                <a:gd name="T86" fmla="+- 0 2040 1576"/>
                <a:gd name="T87" fmla="*/ 2040 h 929"/>
                <a:gd name="T88" fmla="+- 0 6510 5460"/>
                <a:gd name="T89" fmla="*/ T88 w 2100"/>
                <a:gd name="T90" fmla="+- 0 1576 1576"/>
                <a:gd name="T91" fmla="*/ 1576 h 929"/>
                <a:gd name="T92" fmla="+- 0 6278 5460"/>
                <a:gd name="T93" fmla="*/ T92 w 2100"/>
                <a:gd name="T94" fmla="+- 0 1808 1576"/>
                <a:gd name="T95" fmla="*/ 1808 h 929"/>
                <a:gd name="T96" fmla="+- 0 6742 5460"/>
                <a:gd name="T97" fmla="*/ T96 w 2100"/>
                <a:gd name="T98" fmla="+- 0 1808 1576"/>
                <a:gd name="T99" fmla="*/ 1808 h 929"/>
                <a:gd name="T100" fmla="+- 0 6510 5460"/>
                <a:gd name="T101" fmla="*/ T100 w 2100"/>
                <a:gd name="T102" fmla="+- 0 1576 1576"/>
                <a:gd name="T103" fmla="*/ 1576 h 9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Lst>
              <a:rect l="0" t="0" r="r" b="b"/>
              <a:pathLst>
                <a:path w="2100" h="929">
                  <a:moveTo>
                    <a:pt x="232" y="464"/>
                  </a:moveTo>
                  <a:lnTo>
                    <a:pt x="0" y="696"/>
                  </a:lnTo>
                  <a:lnTo>
                    <a:pt x="232" y="928"/>
                  </a:lnTo>
                  <a:lnTo>
                    <a:pt x="232" y="812"/>
                  </a:lnTo>
                  <a:lnTo>
                    <a:pt x="1984" y="812"/>
                  </a:lnTo>
                  <a:lnTo>
                    <a:pt x="2100" y="696"/>
                  </a:lnTo>
                  <a:lnTo>
                    <a:pt x="1984" y="580"/>
                  </a:lnTo>
                  <a:lnTo>
                    <a:pt x="232" y="580"/>
                  </a:lnTo>
                  <a:lnTo>
                    <a:pt x="232" y="464"/>
                  </a:lnTo>
                  <a:close/>
                  <a:moveTo>
                    <a:pt x="1984" y="812"/>
                  </a:moveTo>
                  <a:lnTo>
                    <a:pt x="1868" y="812"/>
                  </a:lnTo>
                  <a:lnTo>
                    <a:pt x="1868" y="928"/>
                  </a:lnTo>
                  <a:lnTo>
                    <a:pt x="1984" y="812"/>
                  </a:lnTo>
                  <a:close/>
                  <a:moveTo>
                    <a:pt x="1166" y="232"/>
                  </a:moveTo>
                  <a:lnTo>
                    <a:pt x="934" y="232"/>
                  </a:lnTo>
                  <a:lnTo>
                    <a:pt x="934" y="580"/>
                  </a:lnTo>
                  <a:lnTo>
                    <a:pt x="1166" y="580"/>
                  </a:lnTo>
                  <a:lnTo>
                    <a:pt x="1166" y="232"/>
                  </a:lnTo>
                  <a:close/>
                  <a:moveTo>
                    <a:pt x="1868" y="464"/>
                  </a:moveTo>
                  <a:lnTo>
                    <a:pt x="1868" y="580"/>
                  </a:lnTo>
                  <a:lnTo>
                    <a:pt x="1984" y="580"/>
                  </a:lnTo>
                  <a:lnTo>
                    <a:pt x="1868" y="464"/>
                  </a:lnTo>
                  <a:close/>
                  <a:moveTo>
                    <a:pt x="1050" y="0"/>
                  </a:moveTo>
                  <a:lnTo>
                    <a:pt x="818" y="232"/>
                  </a:lnTo>
                  <a:lnTo>
                    <a:pt x="1282" y="232"/>
                  </a:lnTo>
                  <a:lnTo>
                    <a:pt x="10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4" name="Freeform 10"/>
            <p:cNvSpPr>
              <a:spLocks/>
            </p:cNvSpPr>
            <p:nvPr/>
          </p:nvSpPr>
          <p:spPr bwMode="auto">
            <a:xfrm>
              <a:off x="3365" y="1273"/>
              <a:ext cx="2100" cy="929"/>
            </a:xfrm>
            <a:custGeom>
              <a:avLst/>
              <a:gdLst>
                <a:gd name="T0" fmla="+- 0 5460 5460"/>
                <a:gd name="T1" fmla="*/ T0 w 2100"/>
                <a:gd name="T2" fmla="+- 0 2272 1576"/>
                <a:gd name="T3" fmla="*/ 2272 h 929"/>
                <a:gd name="T4" fmla="+- 0 5692 5460"/>
                <a:gd name="T5" fmla="*/ T4 w 2100"/>
                <a:gd name="T6" fmla="+- 0 2040 1576"/>
                <a:gd name="T7" fmla="*/ 2040 h 929"/>
                <a:gd name="T8" fmla="+- 0 5692 5460"/>
                <a:gd name="T9" fmla="*/ T8 w 2100"/>
                <a:gd name="T10" fmla="+- 0 2156 1576"/>
                <a:gd name="T11" fmla="*/ 2156 h 929"/>
                <a:gd name="T12" fmla="+- 0 6394 5460"/>
                <a:gd name="T13" fmla="*/ T12 w 2100"/>
                <a:gd name="T14" fmla="+- 0 2156 1576"/>
                <a:gd name="T15" fmla="*/ 2156 h 929"/>
                <a:gd name="T16" fmla="+- 0 6394 5460"/>
                <a:gd name="T17" fmla="*/ T16 w 2100"/>
                <a:gd name="T18" fmla="+- 0 1808 1576"/>
                <a:gd name="T19" fmla="*/ 1808 h 929"/>
                <a:gd name="T20" fmla="+- 0 6278 5460"/>
                <a:gd name="T21" fmla="*/ T20 w 2100"/>
                <a:gd name="T22" fmla="+- 0 1808 1576"/>
                <a:gd name="T23" fmla="*/ 1808 h 929"/>
                <a:gd name="T24" fmla="+- 0 6510 5460"/>
                <a:gd name="T25" fmla="*/ T24 w 2100"/>
                <a:gd name="T26" fmla="+- 0 1576 1576"/>
                <a:gd name="T27" fmla="*/ 1576 h 929"/>
                <a:gd name="T28" fmla="+- 0 6742 5460"/>
                <a:gd name="T29" fmla="*/ T28 w 2100"/>
                <a:gd name="T30" fmla="+- 0 1808 1576"/>
                <a:gd name="T31" fmla="*/ 1808 h 929"/>
                <a:gd name="T32" fmla="+- 0 6626 5460"/>
                <a:gd name="T33" fmla="*/ T32 w 2100"/>
                <a:gd name="T34" fmla="+- 0 1808 1576"/>
                <a:gd name="T35" fmla="*/ 1808 h 929"/>
                <a:gd name="T36" fmla="+- 0 6626 5460"/>
                <a:gd name="T37" fmla="*/ T36 w 2100"/>
                <a:gd name="T38" fmla="+- 0 2156 1576"/>
                <a:gd name="T39" fmla="*/ 2156 h 929"/>
                <a:gd name="T40" fmla="+- 0 7328 5460"/>
                <a:gd name="T41" fmla="*/ T40 w 2100"/>
                <a:gd name="T42" fmla="+- 0 2156 1576"/>
                <a:gd name="T43" fmla="*/ 2156 h 929"/>
                <a:gd name="T44" fmla="+- 0 7328 5460"/>
                <a:gd name="T45" fmla="*/ T44 w 2100"/>
                <a:gd name="T46" fmla="+- 0 2040 1576"/>
                <a:gd name="T47" fmla="*/ 2040 h 929"/>
                <a:gd name="T48" fmla="+- 0 7560 5460"/>
                <a:gd name="T49" fmla="*/ T48 w 2100"/>
                <a:gd name="T50" fmla="+- 0 2272 1576"/>
                <a:gd name="T51" fmla="*/ 2272 h 929"/>
                <a:gd name="T52" fmla="+- 0 7328 5460"/>
                <a:gd name="T53" fmla="*/ T52 w 2100"/>
                <a:gd name="T54" fmla="+- 0 2504 1576"/>
                <a:gd name="T55" fmla="*/ 2504 h 929"/>
                <a:gd name="T56" fmla="+- 0 7328 5460"/>
                <a:gd name="T57" fmla="*/ T56 w 2100"/>
                <a:gd name="T58" fmla="+- 0 2388 1576"/>
                <a:gd name="T59" fmla="*/ 2388 h 929"/>
                <a:gd name="T60" fmla="+- 0 5692 5460"/>
                <a:gd name="T61" fmla="*/ T60 w 2100"/>
                <a:gd name="T62" fmla="+- 0 2388 1576"/>
                <a:gd name="T63" fmla="*/ 2388 h 929"/>
                <a:gd name="T64" fmla="+- 0 5692 5460"/>
                <a:gd name="T65" fmla="*/ T64 w 2100"/>
                <a:gd name="T66" fmla="+- 0 2504 1576"/>
                <a:gd name="T67" fmla="*/ 2504 h 929"/>
                <a:gd name="T68" fmla="+- 0 5460 5460"/>
                <a:gd name="T69" fmla="*/ T68 w 2100"/>
                <a:gd name="T70" fmla="+- 0 2272 1576"/>
                <a:gd name="T71" fmla="*/ 2272 h 9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100" h="929">
                  <a:moveTo>
                    <a:pt x="0" y="696"/>
                  </a:moveTo>
                  <a:lnTo>
                    <a:pt x="232" y="464"/>
                  </a:lnTo>
                  <a:lnTo>
                    <a:pt x="232" y="580"/>
                  </a:lnTo>
                  <a:lnTo>
                    <a:pt x="934" y="580"/>
                  </a:lnTo>
                  <a:lnTo>
                    <a:pt x="934" y="232"/>
                  </a:lnTo>
                  <a:lnTo>
                    <a:pt x="818" y="232"/>
                  </a:lnTo>
                  <a:lnTo>
                    <a:pt x="1050" y="0"/>
                  </a:lnTo>
                  <a:lnTo>
                    <a:pt x="1282" y="232"/>
                  </a:lnTo>
                  <a:lnTo>
                    <a:pt x="1166" y="232"/>
                  </a:lnTo>
                  <a:lnTo>
                    <a:pt x="1166" y="580"/>
                  </a:lnTo>
                  <a:lnTo>
                    <a:pt x="1868" y="580"/>
                  </a:lnTo>
                  <a:lnTo>
                    <a:pt x="1868" y="464"/>
                  </a:lnTo>
                  <a:lnTo>
                    <a:pt x="2100" y="696"/>
                  </a:lnTo>
                  <a:lnTo>
                    <a:pt x="1868" y="928"/>
                  </a:lnTo>
                  <a:lnTo>
                    <a:pt x="1868" y="812"/>
                  </a:lnTo>
                  <a:lnTo>
                    <a:pt x="232" y="812"/>
                  </a:lnTo>
                  <a:lnTo>
                    <a:pt x="232" y="928"/>
                  </a:lnTo>
                  <a:lnTo>
                    <a:pt x="0" y="69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5" name="Freeform 11"/>
            <p:cNvSpPr>
              <a:spLocks/>
            </p:cNvSpPr>
            <p:nvPr/>
          </p:nvSpPr>
          <p:spPr bwMode="auto">
            <a:xfrm>
              <a:off x="10" y="3581"/>
              <a:ext cx="1114" cy="1995"/>
            </a:xfrm>
            <a:custGeom>
              <a:avLst/>
              <a:gdLst>
                <a:gd name="T0" fmla="+- 0 3033 2105"/>
                <a:gd name="T1" fmla="*/ T0 w 1114"/>
                <a:gd name="T2" fmla="+- 0 3884 3884"/>
                <a:gd name="T3" fmla="*/ 3884 h 1995"/>
                <a:gd name="T4" fmla="+- 0 2290 2105"/>
                <a:gd name="T5" fmla="*/ T4 w 1114"/>
                <a:gd name="T6" fmla="+- 0 3884 3884"/>
                <a:gd name="T7" fmla="*/ 3884 h 1995"/>
                <a:gd name="T8" fmla="+- 0 2218 2105"/>
                <a:gd name="T9" fmla="*/ T8 w 1114"/>
                <a:gd name="T10" fmla="+- 0 3899 3884"/>
                <a:gd name="T11" fmla="*/ 3899 h 1995"/>
                <a:gd name="T12" fmla="+- 0 2159 2105"/>
                <a:gd name="T13" fmla="*/ T12 w 1114"/>
                <a:gd name="T14" fmla="+- 0 3939 3884"/>
                <a:gd name="T15" fmla="*/ 3939 h 1995"/>
                <a:gd name="T16" fmla="+- 0 2119 2105"/>
                <a:gd name="T17" fmla="*/ T16 w 1114"/>
                <a:gd name="T18" fmla="+- 0 3998 3884"/>
                <a:gd name="T19" fmla="*/ 3998 h 1995"/>
                <a:gd name="T20" fmla="+- 0 2105 2105"/>
                <a:gd name="T21" fmla="*/ T20 w 1114"/>
                <a:gd name="T22" fmla="+- 0 4070 3884"/>
                <a:gd name="T23" fmla="*/ 4070 h 1995"/>
                <a:gd name="T24" fmla="+- 0 2105 2105"/>
                <a:gd name="T25" fmla="*/ T24 w 1114"/>
                <a:gd name="T26" fmla="+- 0 5693 3884"/>
                <a:gd name="T27" fmla="*/ 5693 h 1995"/>
                <a:gd name="T28" fmla="+- 0 2119 2105"/>
                <a:gd name="T29" fmla="*/ T28 w 1114"/>
                <a:gd name="T30" fmla="+- 0 5765 3884"/>
                <a:gd name="T31" fmla="*/ 5765 h 1995"/>
                <a:gd name="T32" fmla="+- 0 2159 2105"/>
                <a:gd name="T33" fmla="*/ T32 w 1114"/>
                <a:gd name="T34" fmla="+- 0 5824 3884"/>
                <a:gd name="T35" fmla="*/ 5824 h 1995"/>
                <a:gd name="T36" fmla="+- 0 2218 2105"/>
                <a:gd name="T37" fmla="*/ T36 w 1114"/>
                <a:gd name="T38" fmla="+- 0 5864 3884"/>
                <a:gd name="T39" fmla="*/ 5864 h 1995"/>
                <a:gd name="T40" fmla="+- 0 2290 2105"/>
                <a:gd name="T41" fmla="*/ T40 w 1114"/>
                <a:gd name="T42" fmla="+- 0 5879 3884"/>
                <a:gd name="T43" fmla="*/ 5879 h 1995"/>
                <a:gd name="T44" fmla="+- 0 3033 2105"/>
                <a:gd name="T45" fmla="*/ T44 w 1114"/>
                <a:gd name="T46" fmla="+- 0 5879 3884"/>
                <a:gd name="T47" fmla="*/ 5879 h 1995"/>
                <a:gd name="T48" fmla="+- 0 3105 2105"/>
                <a:gd name="T49" fmla="*/ T48 w 1114"/>
                <a:gd name="T50" fmla="+- 0 5864 3884"/>
                <a:gd name="T51" fmla="*/ 5864 h 1995"/>
                <a:gd name="T52" fmla="+- 0 3164 2105"/>
                <a:gd name="T53" fmla="*/ T52 w 1114"/>
                <a:gd name="T54" fmla="+- 0 5824 3884"/>
                <a:gd name="T55" fmla="*/ 5824 h 1995"/>
                <a:gd name="T56" fmla="+- 0 3204 2105"/>
                <a:gd name="T57" fmla="*/ T56 w 1114"/>
                <a:gd name="T58" fmla="+- 0 5765 3884"/>
                <a:gd name="T59" fmla="*/ 5765 h 1995"/>
                <a:gd name="T60" fmla="+- 0 3218 2105"/>
                <a:gd name="T61" fmla="*/ T60 w 1114"/>
                <a:gd name="T62" fmla="+- 0 5693 3884"/>
                <a:gd name="T63" fmla="*/ 5693 h 1995"/>
                <a:gd name="T64" fmla="+- 0 3218 2105"/>
                <a:gd name="T65" fmla="*/ T64 w 1114"/>
                <a:gd name="T66" fmla="+- 0 4070 3884"/>
                <a:gd name="T67" fmla="*/ 4070 h 1995"/>
                <a:gd name="T68" fmla="+- 0 3204 2105"/>
                <a:gd name="T69" fmla="*/ T68 w 1114"/>
                <a:gd name="T70" fmla="+- 0 3998 3884"/>
                <a:gd name="T71" fmla="*/ 3998 h 1995"/>
                <a:gd name="T72" fmla="+- 0 3164 2105"/>
                <a:gd name="T73" fmla="*/ T72 w 1114"/>
                <a:gd name="T74" fmla="+- 0 3939 3884"/>
                <a:gd name="T75" fmla="*/ 3939 h 1995"/>
                <a:gd name="T76" fmla="+- 0 3105 2105"/>
                <a:gd name="T77" fmla="*/ T76 w 1114"/>
                <a:gd name="T78" fmla="+- 0 3899 3884"/>
                <a:gd name="T79" fmla="*/ 3899 h 1995"/>
                <a:gd name="T80" fmla="+- 0 3033 2105"/>
                <a:gd name="T81" fmla="*/ T80 w 1114"/>
                <a:gd name="T82" fmla="+- 0 3884 3884"/>
                <a:gd name="T83" fmla="*/ 3884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928" y="0"/>
                  </a:moveTo>
                  <a:lnTo>
                    <a:pt x="185" y="0"/>
                  </a:lnTo>
                  <a:lnTo>
                    <a:pt x="113" y="15"/>
                  </a:lnTo>
                  <a:lnTo>
                    <a:pt x="54" y="55"/>
                  </a:lnTo>
                  <a:lnTo>
                    <a:pt x="14" y="114"/>
                  </a:lnTo>
                  <a:lnTo>
                    <a:pt x="0" y="186"/>
                  </a:lnTo>
                  <a:lnTo>
                    <a:pt x="0" y="1809"/>
                  </a:lnTo>
                  <a:lnTo>
                    <a:pt x="14" y="1881"/>
                  </a:lnTo>
                  <a:lnTo>
                    <a:pt x="54" y="1940"/>
                  </a:lnTo>
                  <a:lnTo>
                    <a:pt x="113" y="1980"/>
                  </a:lnTo>
                  <a:lnTo>
                    <a:pt x="185" y="1995"/>
                  </a:lnTo>
                  <a:lnTo>
                    <a:pt x="928" y="1995"/>
                  </a:lnTo>
                  <a:lnTo>
                    <a:pt x="1000" y="1980"/>
                  </a:lnTo>
                  <a:lnTo>
                    <a:pt x="1059" y="1940"/>
                  </a:lnTo>
                  <a:lnTo>
                    <a:pt x="1099" y="1881"/>
                  </a:lnTo>
                  <a:lnTo>
                    <a:pt x="1113" y="1809"/>
                  </a:lnTo>
                  <a:lnTo>
                    <a:pt x="1113" y="186"/>
                  </a:lnTo>
                  <a:lnTo>
                    <a:pt x="1099" y="114"/>
                  </a:lnTo>
                  <a:lnTo>
                    <a:pt x="1059" y="55"/>
                  </a:lnTo>
                  <a:lnTo>
                    <a:pt x="1000" y="15"/>
                  </a:lnTo>
                  <a:lnTo>
                    <a:pt x="92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6" name="Freeform 12"/>
            <p:cNvSpPr>
              <a:spLocks/>
            </p:cNvSpPr>
            <p:nvPr/>
          </p:nvSpPr>
          <p:spPr bwMode="auto">
            <a:xfrm>
              <a:off x="10" y="3581"/>
              <a:ext cx="1114" cy="1995"/>
            </a:xfrm>
            <a:custGeom>
              <a:avLst/>
              <a:gdLst>
                <a:gd name="T0" fmla="+- 0 2105 2105"/>
                <a:gd name="T1" fmla="*/ T0 w 1114"/>
                <a:gd name="T2" fmla="+- 0 4070 3884"/>
                <a:gd name="T3" fmla="*/ 4070 h 1995"/>
                <a:gd name="T4" fmla="+- 0 2119 2105"/>
                <a:gd name="T5" fmla="*/ T4 w 1114"/>
                <a:gd name="T6" fmla="+- 0 3998 3884"/>
                <a:gd name="T7" fmla="*/ 3998 h 1995"/>
                <a:gd name="T8" fmla="+- 0 2159 2105"/>
                <a:gd name="T9" fmla="*/ T8 w 1114"/>
                <a:gd name="T10" fmla="+- 0 3939 3884"/>
                <a:gd name="T11" fmla="*/ 3939 h 1995"/>
                <a:gd name="T12" fmla="+- 0 2218 2105"/>
                <a:gd name="T13" fmla="*/ T12 w 1114"/>
                <a:gd name="T14" fmla="+- 0 3899 3884"/>
                <a:gd name="T15" fmla="*/ 3899 h 1995"/>
                <a:gd name="T16" fmla="+- 0 2290 2105"/>
                <a:gd name="T17" fmla="*/ T16 w 1114"/>
                <a:gd name="T18" fmla="+- 0 3884 3884"/>
                <a:gd name="T19" fmla="*/ 3884 h 1995"/>
                <a:gd name="T20" fmla="+- 0 3033 2105"/>
                <a:gd name="T21" fmla="*/ T20 w 1114"/>
                <a:gd name="T22" fmla="+- 0 3884 3884"/>
                <a:gd name="T23" fmla="*/ 3884 h 1995"/>
                <a:gd name="T24" fmla="+- 0 3105 2105"/>
                <a:gd name="T25" fmla="*/ T24 w 1114"/>
                <a:gd name="T26" fmla="+- 0 3899 3884"/>
                <a:gd name="T27" fmla="*/ 3899 h 1995"/>
                <a:gd name="T28" fmla="+- 0 3164 2105"/>
                <a:gd name="T29" fmla="*/ T28 w 1114"/>
                <a:gd name="T30" fmla="+- 0 3939 3884"/>
                <a:gd name="T31" fmla="*/ 3939 h 1995"/>
                <a:gd name="T32" fmla="+- 0 3204 2105"/>
                <a:gd name="T33" fmla="*/ T32 w 1114"/>
                <a:gd name="T34" fmla="+- 0 3998 3884"/>
                <a:gd name="T35" fmla="*/ 3998 h 1995"/>
                <a:gd name="T36" fmla="+- 0 3218 2105"/>
                <a:gd name="T37" fmla="*/ T36 w 1114"/>
                <a:gd name="T38" fmla="+- 0 4070 3884"/>
                <a:gd name="T39" fmla="*/ 4070 h 1995"/>
                <a:gd name="T40" fmla="+- 0 3218 2105"/>
                <a:gd name="T41" fmla="*/ T40 w 1114"/>
                <a:gd name="T42" fmla="+- 0 5693 3884"/>
                <a:gd name="T43" fmla="*/ 5693 h 1995"/>
                <a:gd name="T44" fmla="+- 0 3204 2105"/>
                <a:gd name="T45" fmla="*/ T44 w 1114"/>
                <a:gd name="T46" fmla="+- 0 5765 3884"/>
                <a:gd name="T47" fmla="*/ 5765 h 1995"/>
                <a:gd name="T48" fmla="+- 0 3164 2105"/>
                <a:gd name="T49" fmla="*/ T48 w 1114"/>
                <a:gd name="T50" fmla="+- 0 5824 3884"/>
                <a:gd name="T51" fmla="*/ 5824 h 1995"/>
                <a:gd name="T52" fmla="+- 0 3105 2105"/>
                <a:gd name="T53" fmla="*/ T52 w 1114"/>
                <a:gd name="T54" fmla="+- 0 5864 3884"/>
                <a:gd name="T55" fmla="*/ 5864 h 1995"/>
                <a:gd name="T56" fmla="+- 0 3033 2105"/>
                <a:gd name="T57" fmla="*/ T56 w 1114"/>
                <a:gd name="T58" fmla="+- 0 5879 3884"/>
                <a:gd name="T59" fmla="*/ 5879 h 1995"/>
                <a:gd name="T60" fmla="+- 0 2290 2105"/>
                <a:gd name="T61" fmla="*/ T60 w 1114"/>
                <a:gd name="T62" fmla="+- 0 5879 3884"/>
                <a:gd name="T63" fmla="*/ 5879 h 1995"/>
                <a:gd name="T64" fmla="+- 0 2218 2105"/>
                <a:gd name="T65" fmla="*/ T64 w 1114"/>
                <a:gd name="T66" fmla="+- 0 5864 3884"/>
                <a:gd name="T67" fmla="*/ 5864 h 1995"/>
                <a:gd name="T68" fmla="+- 0 2159 2105"/>
                <a:gd name="T69" fmla="*/ T68 w 1114"/>
                <a:gd name="T70" fmla="+- 0 5824 3884"/>
                <a:gd name="T71" fmla="*/ 5824 h 1995"/>
                <a:gd name="T72" fmla="+- 0 2119 2105"/>
                <a:gd name="T73" fmla="*/ T72 w 1114"/>
                <a:gd name="T74" fmla="+- 0 5765 3884"/>
                <a:gd name="T75" fmla="*/ 5765 h 1995"/>
                <a:gd name="T76" fmla="+- 0 2105 2105"/>
                <a:gd name="T77" fmla="*/ T76 w 1114"/>
                <a:gd name="T78" fmla="+- 0 5693 3884"/>
                <a:gd name="T79" fmla="*/ 5693 h 1995"/>
                <a:gd name="T80" fmla="+- 0 2105 2105"/>
                <a:gd name="T81" fmla="*/ T80 w 1114"/>
                <a:gd name="T82" fmla="+- 0 4070 3884"/>
                <a:gd name="T83" fmla="*/ 4070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0" y="186"/>
                  </a:moveTo>
                  <a:lnTo>
                    <a:pt x="14" y="114"/>
                  </a:lnTo>
                  <a:lnTo>
                    <a:pt x="54" y="55"/>
                  </a:lnTo>
                  <a:lnTo>
                    <a:pt x="113" y="15"/>
                  </a:lnTo>
                  <a:lnTo>
                    <a:pt x="185" y="0"/>
                  </a:lnTo>
                  <a:lnTo>
                    <a:pt x="928" y="0"/>
                  </a:lnTo>
                  <a:lnTo>
                    <a:pt x="1000" y="15"/>
                  </a:lnTo>
                  <a:lnTo>
                    <a:pt x="1059" y="55"/>
                  </a:lnTo>
                  <a:lnTo>
                    <a:pt x="1099" y="114"/>
                  </a:lnTo>
                  <a:lnTo>
                    <a:pt x="1113" y="186"/>
                  </a:lnTo>
                  <a:lnTo>
                    <a:pt x="1113" y="1809"/>
                  </a:lnTo>
                  <a:lnTo>
                    <a:pt x="1099" y="1881"/>
                  </a:lnTo>
                  <a:lnTo>
                    <a:pt x="1059" y="1940"/>
                  </a:lnTo>
                  <a:lnTo>
                    <a:pt x="1000" y="1980"/>
                  </a:lnTo>
                  <a:lnTo>
                    <a:pt x="928" y="1995"/>
                  </a:lnTo>
                  <a:lnTo>
                    <a:pt x="185" y="1995"/>
                  </a:lnTo>
                  <a:lnTo>
                    <a:pt x="113" y="1980"/>
                  </a:lnTo>
                  <a:lnTo>
                    <a:pt x="54" y="1940"/>
                  </a:lnTo>
                  <a:lnTo>
                    <a:pt x="14" y="1881"/>
                  </a:lnTo>
                  <a:lnTo>
                    <a:pt x="0" y="1809"/>
                  </a:lnTo>
                  <a:lnTo>
                    <a:pt x="0" y="18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7" name="AutoShape 13"/>
            <p:cNvSpPr>
              <a:spLocks/>
            </p:cNvSpPr>
            <p:nvPr/>
          </p:nvSpPr>
          <p:spPr bwMode="auto">
            <a:xfrm>
              <a:off x="415" y="2650"/>
              <a:ext cx="480" cy="915"/>
            </a:xfrm>
            <a:custGeom>
              <a:avLst/>
              <a:gdLst>
                <a:gd name="T0" fmla="+- 0 2990 2510"/>
                <a:gd name="T1" fmla="*/ T0 w 480"/>
                <a:gd name="T2" fmla="+- 0 3628 2953"/>
                <a:gd name="T3" fmla="*/ 3628 h 915"/>
                <a:gd name="T4" fmla="+- 0 2510 2510"/>
                <a:gd name="T5" fmla="*/ T4 w 480"/>
                <a:gd name="T6" fmla="+- 0 3628 2953"/>
                <a:gd name="T7" fmla="*/ 3628 h 915"/>
                <a:gd name="T8" fmla="+- 0 2750 2510"/>
                <a:gd name="T9" fmla="*/ T8 w 480"/>
                <a:gd name="T10" fmla="+- 0 3868 2953"/>
                <a:gd name="T11" fmla="*/ 3868 h 915"/>
                <a:gd name="T12" fmla="+- 0 2990 2510"/>
                <a:gd name="T13" fmla="*/ T12 w 480"/>
                <a:gd name="T14" fmla="+- 0 3628 2953"/>
                <a:gd name="T15" fmla="*/ 3628 h 915"/>
                <a:gd name="T16" fmla="+- 0 2870 2510"/>
                <a:gd name="T17" fmla="*/ T16 w 480"/>
                <a:gd name="T18" fmla="+- 0 2953 2953"/>
                <a:gd name="T19" fmla="*/ 2953 h 915"/>
                <a:gd name="T20" fmla="+- 0 2630 2510"/>
                <a:gd name="T21" fmla="*/ T20 w 480"/>
                <a:gd name="T22" fmla="+- 0 2953 2953"/>
                <a:gd name="T23" fmla="*/ 2953 h 915"/>
                <a:gd name="T24" fmla="+- 0 2630 2510"/>
                <a:gd name="T25" fmla="*/ T24 w 480"/>
                <a:gd name="T26" fmla="+- 0 3628 2953"/>
                <a:gd name="T27" fmla="*/ 3628 h 915"/>
                <a:gd name="T28" fmla="+- 0 2870 2510"/>
                <a:gd name="T29" fmla="*/ T28 w 480"/>
                <a:gd name="T30" fmla="+- 0 3628 2953"/>
                <a:gd name="T31" fmla="*/ 3628 h 915"/>
                <a:gd name="T32" fmla="+- 0 2870 2510"/>
                <a:gd name="T33" fmla="*/ T32 w 480"/>
                <a:gd name="T34" fmla="+- 0 2953 2953"/>
                <a:gd name="T35" fmla="*/ 2953 h 9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5">
                  <a:moveTo>
                    <a:pt x="480" y="675"/>
                  </a:moveTo>
                  <a:lnTo>
                    <a:pt x="0" y="675"/>
                  </a:lnTo>
                  <a:lnTo>
                    <a:pt x="240" y="915"/>
                  </a:lnTo>
                  <a:lnTo>
                    <a:pt x="480" y="675"/>
                  </a:lnTo>
                  <a:close/>
                  <a:moveTo>
                    <a:pt x="360" y="0"/>
                  </a:moveTo>
                  <a:lnTo>
                    <a:pt x="120" y="0"/>
                  </a:lnTo>
                  <a:lnTo>
                    <a:pt x="120" y="675"/>
                  </a:lnTo>
                  <a:lnTo>
                    <a:pt x="360" y="675"/>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8" name="Freeform 14"/>
            <p:cNvSpPr>
              <a:spLocks/>
            </p:cNvSpPr>
            <p:nvPr/>
          </p:nvSpPr>
          <p:spPr bwMode="auto">
            <a:xfrm>
              <a:off x="415" y="2650"/>
              <a:ext cx="480" cy="915"/>
            </a:xfrm>
            <a:custGeom>
              <a:avLst/>
              <a:gdLst>
                <a:gd name="T0" fmla="+- 0 2510 2510"/>
                <a:gd name="T1" fmla="*/ T0 w 480"/>
                <a:gd name="T2" fmla="+- 0 3628 2953"/>
                <a:gd name="T3" fmla="*/ 3628 h 915"/>
                <a:gd name="T4" fmla="+- 0 2630 2510"/>
                <a:gd name="T5" fmla="*/ T4 w 480"/>
                <a:gd name="T6" fmla="+- 0 3628 2953"/>
                <a:gd name="T7" fmla="*/ 3628 h 915"/>
                <a:gd name="T8" fmla="+- 0 2630 2510"/>
                <a:gd name="T9" fmla="*/ T8 w 480"/>
                <a:gd name="T10" fmla="+- 0 2953 2953"/>
                <a:gd name="T11" fmla="*/ 2953 h 915"/>
                <a:gd name="T12" fmla="+- 0 2870 2510"/>
                <a:gd name="T13" fmla="*/ T12 w 480"/>
                <a:gd name="T14" fmla="+- 0 2953 2953"/>
                <a:gd name="T15" fmla="*/ 2953 h 915"/>
                <a:gd name="T16" fmla="+- 0 2870 2510"/>
                <a:gd name="T17" fmla="*/ T16 w 480"/>
                <a:gd name="T18" fmla="+- 0 3628 2953"/>
                <a:gd name="T19" fmla="*/ 3628 h 915"/>
                <a:gd name="T20" fmla="+- 0 2990 2510"/>
                <a:gd name="T21" fmla="*/ T20 w 480"/>
                <a:gd name="T22" fmla="+- 0 3628 2953"/>
                <a:gd name="T23" fmla="*/ 3628 h 915"/>
                <a:gd name="T24" fmla="+- 0 2750 2510"/>
                <a:gd name="T25" fmla="*/ T24 w 480"/>
                <a:gd name="T26" fmla="+- 0 3868 2953"/>
                <a:gd name="T27" fmla="*/ 3868 h 915"/>
                <a:gd name="T28" fmla="+- 0 2510 2510"/>
                <a:gd name="T29" fmla="*/ T28 w 480"/>
                <a:gd name="T30" fmla="+- 0 3628 2953"/>
                <a:gd name="T31" fmla="*/ 3628 h 91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5">
                  <a:moveTo>
                    <a:pt x="0" y="675"/>
                  </a:moveTo>
                  <a:lnTo>
                    <a:pt x="120" y="675"/>
                  </a:lnTo>
                  <a:lnTo>
                    <a:pt x="120" y="0"/>
                  </a:lnTo>
                  <a:lnTo>
                    <a:pt x="360" y="0"/>
                  </a:lnTo>
                  <a:lnTo>
                    <a:pt x="360" y="675"/>
                  </a:lnTo>
                  <a:lnTo>
                    <a:pt x="480" y="675"/>
                  </a:lnTo>
                  <a:lnTo>
                    <a:pt x="240" y="915"/>
                  </a:lnTo>
                  <a:lnTo>
                    <a:pt x="0" y="67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9" name="Freeform 15"/>
            <p:cNvSpPr>
              <a:spLocks/>
            </p:cNvSpPr>
            <p:nvPr/>
          </p:nvSpPr>
          <p:spPr bwMode="auto">
            <a:xfrm>
              <a:off x="1224" y="3596"/>
              <a:ext cx="1140" cy="1992"/>
            </a:xfrm>
            <a:custGeom>
              <a:avLst/>
              <a:gdLst>
                <a:gd name="T0" fmla="+- 0 4269 3319"/>
                <a:gd name="T1" fmla="*/ T0 w 1140"/>
                <a:gd name="T2" fmla="+- 0 3899 3899"/>
                <a:gd name="T3" fmla="*/ 3899 h 1992"/>
                <a:gd name="T4" fmla="+- 0 3509 3319"/>
                <a:gd name="T5" fmla="*/ T4 w 1140"/>
                <a:gd name="T6" fmla="+- 0 3899 3899"/>
                <a:gd name="T7" fmla="*/ 3899 h 1992"/>
                <a:gd name="T8" fmla="+- 0 3435 3319"/>
                <a:gd name="T9" fmla="*/ T8 w 1140"/>
                <a:gd name="T10" fmla="+- 0 3914 3899"/>
                <a:gd name="T11" fmla="*/ 3914 h 1992"/>
                <a:gd name="T12" fmla="+- 0 3375 3319"/>
                <a:gd name="T13" fmla="*/ T12 w 1140"/>
                <a:gd name="T14" fmla="+- 0 3954 3899"/>
                <a:gd name="T15" fmla="*/ 3954 h 1992"/>
                <a:gd name="T16" fmla="+- 0 3334 3319"/>
                <a:gd name="T17" fmla="*/ T16 w 1140"/>
                <a:gd name="T18" fmla="+- 0 4015 3899"/>
                <a:gd name="T19" fmla="*/ 4015 h 1992"/>
                <a:gd name="T20" fmla="+- 0 3319 3319"/>
                <a:gd name="T21" fmla="*/ T20 w 1140"/>
                <a:gd name="T22" fmla="+- 0 4089 3899"/>
                <a:gd name="T23" fmla="*/ 4089 h 1992"/>
                <a:gd name="T24" fmla="+- 0 3319 3319"/>
                <a:gd name="T25" fmla="*/ T24 w 1140"/>
                <a:gd name="T26" fmla="+- 0 5701 3899"/>
                <a:gd name="T27" fmla="*/ 5701 h 1992"/>
                <a:gd name="T28" fmla="+- 0 3334 3319"/>
                <a:gd name="T29" fmla="*/ T28 w 1140"/>
                <a:gd name="T30" fmla="+- 0 5775 3899"/>
                <a:gd name="T31" fmla="*/ 5775 h 1992"/>
                <a:gd name="T32" fmla="+- 0 3375 3319"/>
                <a:gd name="T33" fmla="*/ T32 w 1140"/>
                <a:gd name="T34" fmla="+- 0 5835 3899"/>
                <a:gd name="T35" fmla="*/ 5835 h 1992"/>
                <a:gd name="T36" fmla="+- 0 3435 3319"/>
                <a:gd name="T37" fmla="*/ T36 w 1140"/>
                <a:gd name="T38" fmla="+- 0 5876 3899"/>
                <a:gd name="T39" fmla="*/ 5876 h 1992"/>
                <a:gd name="T40" fmla="+- 0 3509 3319"/>
                <a:gd name="T41" fmla="*/ T40 w 1140"/>
                <a:gd name="T42" fmla="+- 0 5891 3899"/>
                <a:gd name="T43" fmla="*/ 5891 h 1992"/>
                <a:gd name="T44" fmla="+- 0 4269 3319"/>
                <a:gd name="T45" fmla="*/ T44 w 1140"/>
                <a:gd name="T46" fmla="+- 0 5891 3899"/>
                <a:gd name="T47" fmla="*/ 5891 h 1992"/>
                <a:gd name="T48" fmla="+- 0 4343 3319"/>
                <a:gd name="T49" fmla="*/ T48 w 1140"/>
                <a:gd name="T50" fmla="+- 0 5876 3899"/>
                <a:gd name="T51" fmla="*/ 5876 h 1992"/>
                <a:gd name="T52" fmla="+- 0 4404 3319"/>
                <a:gd name="T53" fmla="*/ T52 w 1140"/>
                <a:gd name="T54" fmla="+- 0 5835 3899"/>
                <a:gd name="T55" fmla="*/ 5835 h 1992"/>
                <a:gd name="T56" fmla="+- 0 4444 3319"/>
                <a:gd name="T57" fmla="*/ T56 w 1140"/>
                <a:gd name="T58" fmla="+- 0 5775 3899"/>
                <a:gd name="T59" fmla="*/ 5775 h 1992"/>
                <a:gd name="T60" fmla="+- 0 4459 3319"/>
                <a:gd name="T61" fmla="*/ T60 w 1140"/>
                <a:gd name="T62" fmla="+- 0 5701 3899"/>
                <a:gd name="T63" fmla="*/ 5701 h 1992"/>
                <a:gd name="T64" fmla="+- 0 4459 3319"/>
                <a:gd name="T65" fmla="*/ T64 w 1140"/>
                <a:gd name="T66" fmla="+- 0 4089 3899"/>
                <a:gd name="T67" fmla="*/ 4089 h 1992"/>
                <a:gd name="T68" fmla="+- 0 4444 3319"/>
                <a:gd name="T69" fmla="*/ T68 w 1140"/>
                <a:gd name="T70" fmla="+- 0 4015 3899"/>
                <a:gd name="T71" fmla="*/ 4015 h 1992"/>
                <a:gd name="T72" fmla="+- 0 4404 3319"/>
                <a:gd name="T73" fmla="*/ T72 w 1140"/>
                <a:gd name="T74" fmla="+- 0 3954 3899"/>
                <a:gd name="T75" fmla="*/ 3954 h 1992"/>
                <a:gd name="T76" fmla="+- 0 4343 3319"/>
                <a:gd name="T77" fmla="*/ T76 w 1140"/>
                <a:gd name="T78" fmla="+- 0 3914 3899"/>
                <a:gd name="T79" fmla="*/ 3914 h 1992"/>
                <a:gd name="T80" fmla="+- 0 4269 3319"/>
                <a:gd name="T81" fmla="*/ T80 w 1140"/>
                <a:gd name="T82" fmla="+- 0 3899 3899"/>
                <a:gd name="T83" fmla="*/ 3899 h 19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1992">
                  <a:moveTo>
                    <a:pt x="950" y="0"/>
                  </a:moveTo>
                  <a:lnTo>
                    <a:pt x="190" y="0"/>
                  </a:lnTo>
                  <a:lnTo>
                    <a:pt x="116" y="15"/>
                  </a:lnTo>
                  <a:lnTo>
                    <a:pt x="56" y="55"/>
                  </a:lnTo>
                  <a:lnTo>
                    <a:pt x="15" y="116"/>
                  </a:lnTo>
                  <a:lnTo>
                    <a:pt x="0" y="190"/>
                  </a:lnTo>
                  <a:lnTo>
                    <a:pt x="0" y="1802"/>
                  </a:lnTo>
                  <a:lnTo>
                    <a:pt x="15" y="1876"/>
                  </a:lnTo>
                  <a:lnTo>
                    <a:pt x="56" y="1936"/>
                  </a:lnTo>
                  <a:lnTo>
                    <a:pt x="116" y="1977"/>
                  </a:lnTo>
                  <a:lnTo>
                    <a:pt x="190" y="1992"/>
                  </a:lnTo>
                  <a:lnTo>
                    <a:pt x="950" y="1992"/>
                  </a:lnTo>
                  <a:lnTo>
                    <a:pt x="1024" y="1977"/>
                  </a:lnTo>
                  <a:lnTo>
                    <a:pt x="1085" y="1936"/>
                  </a:lnTo>
                  <a:lnTo>
                    <a:pt x="1125" y="1876"/>
                  </a:lnTo>
                  <a:lnTo>
                    <a:pt x="1140" y="1802"/>
                  </a:lnTo>
                  <a:lnTo>
                    <a:pt x="1140" y="190"/>
                  </a:lnTo>
                  <a:lnTo>
                    <a:pt x="1125" y="116"/>
                  </a:lnTo>
                  <a:lnTo>
                    <a:pt x="1085" y="55"/>
                  </a:lnTo>
                  <a:lnTo>
                    <a:pt x="1024" y="15"/>
                  </a:lnTo>
                  <a:lnTo>
                    <a:pt x="9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0" name="Freeform 16"/>
            <p:cNvSpPr>
              <a:spLocks/>
            </p:cNvSpPr>
            <p:nvPr/>
          </p:nvSpPr>
          <p:spPr bwMode="auto">
            <a:xfrm>
              <a:off x="1224" y="3596"/>
              <a:ext cx="1140" cy="1992"/>
            </a:xfrm>
            <a:custGeom>
              <a:avLst/>
              <a:gdLst>
                <a:gd name="T0" fmla="+- 0 3319 3319"/>
                <a:gd name="T1" fmla="*/ T0 w 1140"/>
                <a:gd name="T2" fmla="+- 0 4089 3899"/>
                <a:gd name="T3" fmla="*/ 4089 h 1992"/>
                <a:gd name="T4" fmla="+- 0 3334 3319"/>
                <a:gd name="T5" fmla="*/ T4 w 1140"/>
                <a:gd name="T6" fmla="+- 0 4015 3899"/>
                <a:gd name="T7" fmla="*/ 4015 h 1992"/>
                <a:gd name="T8" fmla="+- 0 3375 3319"/>
                <a:gd name="T9" fmla="*/ T8 w 1140"/>
                <a:gd name="T10" fmla="+- 0 3954 3899"/>
                <a:gd name="T11" fmla="*/ 3954 h 1992"/>
                <a:gd name="T12" fmla="+- 0 3435 3319"/>
                <a:gd name="T13" fmla="*/ T12 w 1140"/>
                <a:gd name="T14" fmla="+- 0 3914 3899"/>
                <a:gd name="T15" fmla="*/ 3914 h 1992"/>
                <a:gd name="T16" fmla="+- 0 3509 3319"/>
                <a:gd name="T17" fmla="*/ T16 w 1140"/>
                <a:gd name="T18" fmla="+- 0 3899 3899"/>
                <a:gd name="T19" fmla="*/ 3899 h 1992"/>
                <a:gd name="T20" fmla="+- 0 4269 3319"/>
                <a:gd name="T21" fmla="*/ T20 w 1140"/>
                <a:gd name="T22" fmla="+- 0 3899 3899"/>
                <a:gd name="T23" fmla="*/ 3899 h 1992"/>
                <a:gd name="T24" fmla="+- 0 4343 3319"/>
                <a:gd name="T25" fmla="*/ T24 w 1140"/>
                <a:gd name="T26" fmla="+- 0 3914 3899"/>
                <a:gd name="T27" fmla="*/ 3914 h 1992"/>
                <a:gd name="T28" fmla="+- 0 4404 3319"/>
                <a:gd name="T29" fmla="*/ T28 w 1140"/>
                <a:gd name="T30" fmla="+- 0 3954 3899"/>
                <a:gd name="T31" fmla="*/ 3954 h 1992"/>
                <a:gd name="T32" fmla="+- 0 4444 3319"/>
                <a:gd name="T33" fmla="*/ T32 w 1140"/>
                <a:gd name="T34" fmla="+- 0 4015 3899"/>
                <a:gd name="T35" fmla="*/ 4015 h 1992"/>
                <a:gd name="T36" fmla="+- 0 4459 3319"/>
                <a:gd name="T37" fmla="*/ T36 w 1140"/>
                <a:gd name="T38" fmla="+- 0 4089 3899"/>
                <a:gd name="T39" fmla="*/ 4089 h 1992"/>
                <a:gd name="T40" fmla="+- 0 4459 3319"/>
                <a:gd name="T41" fmla="*/ T40 w 1140"/>
                <a:gd name="T42" fmla="+- 0 5701 3899"/>
                <a:gd name="T43" fmla="*/ 5701 h 1992"/>
                <a:gd name="T44" fmla="+- 0 4444 3319"/>
                <a:gd name="T45" fmla="*/ T44 w 1140"/>
                <a:gd name="T46" fmla="+- 0 5775 3899"/>
                <a:gd name="T47" fmla="*/ 5775 h 1992"/>
                <a:gd name="T48" fmla="+- 0 4404 3319"/>
                <a:gd name="T49" fmla="*/ T48 w 1140"/>
                <a:gd name="T50" fmla="+- 0 5835 3899"/>
                <a:gd name="T51" fmla="*/ 5835 h 1992"/>
                <a:gd name="T52" fmla="+- 0 4343 3319"/>
                <a:gd name="T53" fmla="*/ T52 w 1140"/>
                <a:gd name="T54" fmla="+- 0 5876 3899"/>
                <a:gd name="T55" fmla="*/ 5876 h 1992"/>
                <a:gd name="T56" fmla="+- 0 4269 3319"/>
                <a:gd name="T57" fmla="*/ T56 w 1140"/>
                <a:gd name="T58" fmla="+- 0 5891 3899"/>
                <a:gd name="T59" fmla="*/ 5891 h 1992"/>
                <a:gd name="T60" fmla="+- 0 3509 3319"/>
                <a:gd name="T61" fmla="*/ T60 w 1140"/>
                <a:gd name="T62" fmla="+- 0 5891 3899"/>
                <a:gd name="T63" fmla="*/ 5891 h 1992"/>
                <a:gd name="T64" fmla="+- 0 3435 3319"/>
                <a:gd name="T65" fmla="*/ T64 w 1140"/>
                <a:gd name="T66" fmla="+- 0 5876 3899"/>
                <a:gd name="T67" fmla="*/ 5876 h 1992"/>
                <a:gd name="T68" fmla="+- 0 3375 3319"/>
                <a:gd name="T69" fmla="*/ T68 w 1140"/>
                <a:gd name="T70" fmla="+- 0 5835 3899"/>
                <a:gd name="T71" fmla="*/ 5835 h 1992"/>
                <a:gd name="T72" fmla="+- 0 3334 3319"/>
                <a:gd name="T73" fmla="*/ T72 w 1140"/>
                <a:gd name="T74" fmla="+- 0 5775 3899"/>
                <a:gd name="T75" fmla="*/ 5775 h 1992"/>
                <a:gd name="T76" fmla="+- 0 3319 3319"/>
                <a:gd name="T77" fmla="*/ T76 w 1140"/>
                <a:gd name="T78" fmla="+- 0 5701 3899"/>
                <a:gd name="T79" fmla="*/ 5701 h 1992"/>
                <a:gd name="T80" fmla="+- 0 3319 3319"/>
                <a:gd name="T81" fmla="*/ T80 w 1140"/>
                <a:gd name="T82" fmla="+- 0 4089 3899"/>
                <a:gd name="T83" fmla="*/ 4089 h 19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1992">
                  <a:moveTo>
                    <a:pt x="0" y="190"/>
                  </a:moveTo>
                  <a:lnTo>
                    <a:pt x="15" y="116"/>
                  </a:lnTo>
                  <a:lnTo>
                    <a:pt x="56" y="55"/>
                  </a:lnTo>
                  <a:lnTo>
                    <a:pt x="116" y="15"/>
                  </a:lnTo>
                  <a:lnTo>
                    <a:pt x="190" y="0"/>
                  </a:lnTo>
                  <a:lnTo>
                    <a:pt x="950" y="0"/>
                  </a:lnTo>
                  <a:lnTo>
                    <a:pt x="1024" y="15"/>
                  </a:lnTo>
                  <a:lnTo>
                    <a:pt x="1085" y="55"/>
                  </a:lnTo>
                  <a:lnTo>
                    <a:pt x="1125" y="116"/>
                  </a:lnTo>
                  <a:lnTo>
                    <a:pt x="1140" y="190"/>
                  </a:lnTo>
                  <a:lnTo>
                    <a:pt x="1140" y="1802"/>
                  </a:lnTo>
                  <a:lnTo>
                    <a:pt x="1125" y="1876"/>
                  </a:lnTo>
                  <a:lnTo>
                    <a:pt x="1085" y="1936"/>
                  </a:lnTo>
                  <a:lnTo>
                    <a:pt x="1024" y="1977"/>
                  </a:lnTo>
                  <a:lnTo>
                    <a:pt x="950" y="1992"/>
                  </a:lnTo>
                  <a:lnTo>
                    <a:pt x="190" y="1992"/>
                  </a:lnTo>
                  <a:lnTo>
                    <a:pt x="116" y="1977"/>
                  </a:lnTo>
                  <a:lnTo>
                    <a:pt x="56" y="1936"/>
                  </a:lnTo>
                  <a:lnTo>
                    <a:pt x="15" y="1876"/>
                  </a:lnTo>
                  <a:lnTo>
                    <a:pt x="0" y="1802"/>
                  </a:lnTo>
                  <a:lnTo>
                    <a:pt x="0" y="19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1" name="Freeform 17"/>
            <p:cNvSpPr>
              <a:spLocks/>
            </p:cNvSpPr>
            <p:nvPr/>
          </p:nvSpPr>
          <p:spPr bwMode="auto">
            <a:xfrm>
              <a:off x="2441" y="3577"/>
              <a:ext cx="1164" cy="2009"/>
            </a:xfrm>
            <a:custGeom>
              <a:avLst/>
              <a:gdLst>
                <a:gd name="T0" fmla="+- 0 5506 4536"/>
                <a:gd name="T1" fmla="*/ T0 w 1164"/>
                <a:gd name="T2" fmla="+- 0 3880 3880"/>
                <a:gd name="T3" fmla="*/ 3880 h 2009"/>
                <a:gd name="T4" fmla="+- 0 4730 4536"/>
                <a:gd name="T5" fmla="*/ T4 w 1164"/>
                <a:gd name="T6" fmla="+- 0 3880 3880"/>
                <a:gd name="T7" fmla="*/ 3880 h 2009"/>
                <a:gd name="T8" fmla="+- 0 4654 4536"/>
                <a:gd name="T9" fmla="*/ T8 w 1164"/>
                <a:gd name="T10" fmla="+- 0 3895 3880"/>
                <a:gd name="T11" fmla="*/ 3895 h 2009"/>
                <a:gd name="T12" fmla="+- 0 4593 4536"/>
                <a:gd name="T13" fmla="*/ T12 w 1164"/>
                <a:gd name="T14" fmla="+- 0 3936 3880"/>
                <a:gd name="T15" fmla="*/ 3936 h 2009"/>
                <a:gd name="T16" fmla="+- 0 4551 4536"/>
                <a:gd name="T17" fmla="*/ T16 w 1164"/>
                <a:gd name="T18" fmla="+- 0 3998 3880"/>
                <a:gd name="T19" fmla="*/ 3998 h 2009"/>
                <a:gd name="T20" fmla="+- 0 4536 4536"/>
                <a:gd name="T21" fmla="*/ T20 w 1164"/>
                <a:gd name="T22" fmla="+- 0 4074 3880"/>
                <a:gd name="T23" fmla="*/ 4074 h 2009"/>
                <a:gd name="T24" fmla="+- 0 4536 4536"/>
                <a:gd name="T25" fmla="*/ T24 w 1164"/>
                <a:gd name="T26" fmla="+- 0 5694 3880"/>
                <a:gd name="T27" fmla="*/ 5694 h 2009"/>
                <a:gd name="T28" fmla="+- 0 4551 4536"/>
                <a:gd name="T29" fmla="*/ T28 w 1164"/>
                <a:gd name="T30" fmla="+- 0 5770 3880"/>
                <a:gd name="T31" fmla="*/ 5770 h 2009"/>
                <a:gd name="T32" fmla="+- 0 4593 4536"/>
                <a:gd name="T33" fmla="*/ T32 w 1164"/>
                <a:gd name="T34" fmla="+- 0 5832 3880"/>
                <a:gd name="T35" fmla="*/ 5832 h 2009"/>
                <a:gd name="T36" fmla="+- 0 4654 4536"/>
                <a:gd name="T37" fmla="*/ T36 w 1164"/>
                <a:gd name="T38" fmla="+- 0 5873 3880"/>
                <a:gd name="T39" fmla="*/ 5873 h 2009"/>
                <a:gd name="T40" fmla="+- 0 4730 4536"/>
                <a:gd name="T41" fmla="*/ T40 w 1164"/>
                <a:gd name="T42" fmla="+- 0 5888 3880"/>
                <a:gd name="T43" fmla="*/ 5888 h 2009"/>
                <a:gd name="T44" fmla="+- 0 5506 4536"/>
                <a:gd name="T45" fmla="*/ T44 w 1164"/>
                <a:gd name="T46" fmla="+- 0 5888 3880"/>
                <a:gd name="T47" fmla="*/ 5888 h 2009"/>
                <a:gd name="T48" fmla="+- 0 5582 4536"/>
                <a:gd name="T49" fmla="*/ T48 w 1164"/>
                <a:gd name="T50" fmla="+- 0 5873 3880"/>
                <a:gd name="T51" fmla="*/ 5873 h 2009"/>
                <a:gd name="T52" fmla="+- 0 5643 4536"/>
                <a:gd name="T53" fmla="*/ T52 w 1164"/>
                <a:gd name="T54" fmla="+- 0 5832 3880"/>
                <a:gd name="T55" fmla="*/ 5832 h 2009"/>
                <a:gd name="T56" fmla="+- 0 5685 4536"/>
                <a:gd name="T57" fmla="*/ T56 w 1164"/>
                <a:gd name="T58" fmla="+- 0 5770 3880"/>
                <a:gd name="T59" fmla="*/ 5770 h 2009"/>
                <a:gd name="T60" fmla="+- 0 5700 4536"/>
                <a:gd name="T61" fmla="*/ T60 w 1164"/>
                <a:gd name="T62" fmla="+- 0 5694 3880"/>
                <a:gd name="T63" fmla="*/ 5694 h 2009"/>
                <a:gd name="T64" fmla="+- 0 5700 4536"/>
                <a:gd name="T65" fmla="*/ T64 w 1164"/>
                <a:gd name="T66" fmla="+- 0 4074 3880"/>
                <a:gd name="T67" fmla="*/ 4074 h 2009"/>
                <a:gd name="T68" fmla="+- 0 5685 4536"/>
                <a:gd name="T69" fmla="*/ T68 w 1164"/>
                <a:gd name="T70" fmla="+- 0 3998 3880"/>
                <a:gd name="T71" fmla="*/ 3998 h 2009"/>
                <a:gd name="T72" fmla="+- 0 5643 4536"/>
                <a:gd name="T73" fmla="*/ T72 w 1164"/>
                <a:gd name="T74" fmla="+- 0 3936 3880"/>
                <a:gd name="T75" fmla="*/ 3936 h 2009"/>
                <a:gd name="T76" fmla="+- 0 5582 4536"/>
                <a:gd name="T77" fmla="*/ T76 w 1164"/>
                <a:gd name="T78" fmla="+- 0 3895 3880"/>
                <a:gd name="T79" fmla="*/ 3895 h 2009"/>
                <a:gd name="T80" fmla="+- 0 5506 4536"/>
                <a:gd name="T81" fmla="*/ T80 w 1164"/>
                <a:gd name="T82" fmla="+- 0 3880 3880"/>
                <a:gd name="T83" fmla="*/ 3880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4" h="2009">
                  <a:moveTo>
                    <a:pt x="970" y="0"/>
                  </a:moveTo>
                  <a:lnTo>
                    <a:pt x="194" y="0"/>
                  </a:lnTo>
                  <a:lnTo>
                    <a:pt x="118" y="15"/>
                  </a:lnTo>
                  <a:lnTo>
                    <a:pt x="57" y="56"/>
                  </a:lnTo>
                  <a:lnTo>
                    <a:pt x="15" y="118"/>
                  </a:lnTo>
                  <a:lnTo>
                    <a:pt x="0" y="194"/>
                  </a:lnTo>
                  <a:lnTo>
                    <a:pt x="0" y="1814"/>
                  </a:lnTo>
                  <a:lnTo>
                    <a:pt x="15" y="1890"/>
                  </a:lnTo>
                  <a:lnTo>
                    <a:pt x="57" y="1952"/>
                  </a:lnTo>
                  <a:lnTo>
                    <a:pt x="118" y="1993"/>
                  </a:lnTo>
                  <a:lnTo>
                    <a:pt x="194" y="2008"/>
                  </a:lnTo>
                  <a:lnTo>
                    <a:pt x="970" y="2008"/>
                  </a:lnTo>
                  <a:lnTo>
                    <a:pt x="1046" y="1993"/>
                  </a:lnTo>
                  <a:lnTo>
                    <a:pt x="1107" y="1952"/>
                  </a:lnTo>
                  <a:lnTo>
                    <a:pt x="1149" y="1890"/>
                  </a:lnTo>
                  <a:lnTo>
                    <a:pt x="1164" y="1814"/>
                  </a:lnTo>
                  <a:lnTo>
                    <a:pt x="1164" y="194"/>
                  </a:lnTo>
                  <a:lnTo>
                    <a:pt x="1149" y="118"/>
                  </a:lnTo>
                  <a:lnTo>
                    <a:pt x="1107" y="56"/>
                  </a:lnTo>
                  <a:lnTo>
                    <a:pt x="1046" y="15"/>
                  </a:lnTo>
                  <a:lnTo>
                    <a:pt x="97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2" name="Freeform 18"/>
            <p:cNvSpPr>
              <a:spLocks/>
            </p:cNvSpPr>
            <p:nvPr/>
          </p:nvSpPr>
          <p:spPr bwMode="auto">
            <a:xfrm>
              <a:off x="2441" y="3577"/>
              <a:ext cx="1164" cy="2009"/>
            </a:xfrm>
            <a:custGeom>
              <a:avLst/>
              <a:gdLst>
                <a:gd name="T0" fmla="+- 0 4536 4536"/>
                <a:gd name="T1" fmla="*/ T0 w 1164"/>
                <a:gd name="T2" fmla="+- 0 4074 3880"/>
                <a:gd name="T3" fmla="*/ 4074 h 2009"/>
                <a:gd name="T4" fmla="+- 0 4551 4536"/>
                <a:gd name="T5" fmla="*/ T4 w 1164"/>
                <a:gd name="T6" fmla="+- 0 3998 3880"/>
                <a:gd name="T7" fmla="*/ 3998 h 2009"/>
                <a:gd name="T8" fmla="+- 0 4593 4536"/>
                <a:gd name="T9" fmla="*/ T8 w 1164"/>
                <a:gd name="T10" fmla="+- 0 3936 3880"/>
                <a:gd name="T11" fmla="*/ 3936 h 2009"/>
                <a:gd name="T12" fmla="+- 0 4654 4536"/>
                <a:gd name="T13" fmla="*/ T12 w 1164"/>
                <a:gd name="T14" fmla="+- 0 3895 3880"/>
                <a:gd name="T15" fmla="*/ 3895 h 2009"/>
                <a:gd name="T16" fmla="+- 0 4730 4536"/>
                <a:gd name="T17" fmla="*/ T16 w 1164"/>
                <a:gd name="T18" fmla="+- 0 3880 3880"/>
                <a:gd name="T19" fmla="*/ 3880 h 2009"/>
                <a:gd name="T20" fmla="+- 0 5506 4536"/>
                <a:gd name="T21" fmla="*/ T20 w 1164"/>
                <a:gd name="T22" fmla="+- 0 3880 3880"/>
                <a:gd name="T23" fmla="*/ 3880 h 2009"/>
                <a:gd name="T24" fmla="+- 0 5582 4536"/>
                <a:gd name="T25" fmla="*/ T24 w 1164"/>
                <a:gd name="T26" fmla="+- 0 3895 3880"/>
                <a:gd name="T27" fmla="*/ 3895 h 2009"/>
                <a:gd name="T28" fmla="+- 0 5643 4536"/>
                <a:gd name="T29" fmla="*/ T28 w 1164"/>
                <a:gd name="T30" fmla="+- 0 3936 3880"/>
                <a:gd name="T31" fmla="*/ 3936 h 2009"/>
                <a:gd name="T32" fmla="+- 0 5685 4536"/>
                <a:gd name="T33" fmla="*/ T32 w 1164"/>
                <a:gd name="T34" fmla="+- 0 3998 3880"/>
                <a:gd name="T35" fmla="*/ 3998 h 2009"/>
                <a:gd name="T36" fmla="+- 0 5700 4536"/>
                <a:gd name="T37" fmla="*/ T36 w 1164"/>
                <a:gd name="T38" fmla="+- 0 4074 3880"/>
                <a:gd name="T39" fmla="*/ 4074 h 2009"/>
                <a:gd name="T40" fmla="+- 0 5700 4536"/>
                <a:gd name="T41" fmla="*/ T40 w 1164"/>
                <a:gd name="T42" fmla="+- 0 5694 3880"/>
                <a:gd name="T43" fmla="*/ 5694 h 2009"/>
                <a:gd name="T44" fmla="+- 0 5685 4536"/>
                <a:gd name="T45" fmla="*/ T44 w 1164"/>
                <a:gd name="T46" fmla="+- 0 5770 3880"/>
                <a:gd name="T47" fmla="*/ 5770 h 2009"/>
                <a:gd name="T48" fmla="+- 0 5643 4536"/>
                <a:gd name="T49" fmla="*/ T48 w 1164"/>
                <a:gd name="T50" fmla="+- 0 5832 3880"/>
                <a:gd name="T51" fmla="*/ 5832 h 2009"/>
                <a:gd name="T52" fmla="+- 0 5582 4536"/>
                <a:gd name="T53" fmla="*/ T52 w 1164"/>
                <a:gd name="T54" fmla="+- 0 5873 3880"/>
                <a:gd name="T55" fmla="*/ 5873 h 2009"/>
                <a:gd name="T56" fmla="+- 0 5506 4536"/>
                <a:gd name="T57" fmla="*/ T56 w 1164"/>
                <a:gd name="T58" fmla="+- 0 5888 3880"/>
                <a:gd name="T59" fmla="*/ 5888 h 2009"/>
                <a:gd name="T60" fmla="+- 0 4730 4536"/>
                <a:gd name="T61" fmla="*/ T60 w 1164"/>
                <a:gd name="T62" fmla="+- 0 5888 3880"/>
                <a:gd name="T63" fmla="*/ 5888 h 2009"/>
                <a:gd name="T64" fmla="+- 0 4654 4536"/>
                <a:gd name="T65" fmla="*/ T64 w 1164"/>
                <a:gd name="T66" fmla="+- 0 5873 3880"/>
                <a:gd name="T67" fmla="*/ 5873 h 2009"/>
                <a:gd name="T68" fmla="+- 0 4593 4536"/>
                <a:gd name="T69" fmla="*/ T68 w 1164"/>
                <a:gd name="T70" fmla="+- 0 5832 3880"/>
                <a:gd name="T71" fmla="*/ 5832 h 2009"/>
                <a:gd name="T72" fmla="+- 0 4551 4536"/>
                <a:gd name="T73" fmla="*/ T72 w 1164"/>
                <a:gd name="T74" fmla="+- 0 5770 3880"/>
                <a:gd name="T75" fmla="*/ 5770 h 2009"/>
                <a:gd name="T76" fmla="+- 0 4536 4536"/>
                <a:gd name="T77" fmla="*/ T76 w 1164"/>
                <a:gd name="T78" fmla="+- 0 5694 3880"/>
                <a:gd name="T79" fmla="*/ 5694 h 2009"/>
                <a:gd name="T80" fmla="+- 0 4536 4536"/>
                <a:gd name="T81" fmla="*/ T80 w 1164"/>
                <a:gd name="T82" fmla="+- 0 4074 3880"/>
                <a:gd name="T83" fmla="*/ 4074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4" h="2009">
                  <a:moveTo>
                    <a:pt x="0" y="194"/>
                  </a:moveTo>
                  <a:lnTo>
                    <a:pt x="15" y="118"/>
                  </a:lnTo>
                  <a:lnTo>
                    <a:pt x="57" y="56"/>
                  </a:lnTo>
                  <a:lnTo>
                    <a:pt x="118" y="15"/>
                  </a:lnTo>
                  <a:lnTo>
                    <a:pt x="194" y="0"/>
                  </a:lnTo>
                  <a:lnTo>
                    <a:pt x="970" y="0"/>
                  </a:lnTo>
                  <a:lnTo>
                    <a:pt x="1046" y="15"/>
                  </a:lnTo>
                  <a:lnTo>
                    <a:pt x="1107" y="56"/>
                  </a:lnTo>
                  <a:lnTo>
                    <a:pt x="1149" y="118"/>
                  </a:lnTo>
                  <a:lnTo>
                    <a:pt x="1164" y="194"/>
                  </a:lnTo>
                  <a:lnTo>
                    <a:pt x="1164" y="1814"/>
                  </a:lnTo>
                  <a:lnTo>
                    <a:pt x="1149" y="1890"/>
                  </a:lnTo>
                  <a:lnTo>
                    <a:pt x="1107" y="1952"/>
                  </a:lnTo>
                  <a:lnTo>
                    <a:pt x="1046" y="1993"/>
                  </a:lnTo>
                  <a:lnTo>
                    <a:pt x="970" y="2008"/>
                  </a:lnTo>
                  <a:lnTo>
                    <a:pt x="194" y="2008"/>
                  </a:lnTo>
                  <a:lnTo>
                    <a:pt x="118" y="1993"/>
                  </a:lnTo>
                  <a:lnTo>
                    <a:pt x="57" y="1952"/>
                  </a:lnTo>
                  <a:lnTo>
                    <a:pt x="15" y="1890"/>
                  </a:lnTo>
                  <a:lnTo>
                    <a:pt x="0" y="1814"/>
                  </a:lnTo>
                  <a:lnTo>
                    <a:pt x="0" y="19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3" name="AutoShape 19"/>
            <p:cNvSpPr>
              <a:spLocks/>
            </p:cNvSpPr>
            <p:nvPr/>
          </p:nvSpPr>
          <p:spPr bwMode="auto">
            <a:xfrm>
              <a:off x="1570" y="2665"/>
              <a:ext cx="480" cy="917"/>
            </a:xfrm>
            <a:custGeom>
              <a:avLst/>
              <a:gdLst>
                <a:gd name="T0" fmla="+- 0 4145 3665"/>
                <a:gd name="T1" fmla="*/ T0 w 480"/>
                <a:gd name="T2" fmla="+- 0 3644 2968"/>
                <a:gd name="T3" fmla="*/ 3644 h 917"/>
                <a:gd name="T4" fmla="+- 0 3665 3665"/>
                <a:gd name="T5" fmla="*/ T4 w 480"/>
                <a:gd name="T6" fmla="+- 0 3644 2968"/>
                <a:gd name="T7" fmla="*/ 3644 h 917"/>
                <a:gd name="T8" fmla="+- 0 3905 3665"/>
                <a:gd name="T9" fmla="*/ T8 w 480"/>
                <a:gd name="T10" fmla="+- 0 3884 2968"/>
                <a:gd name="T11" fmla="*/ 3884 h 917"/>
                <a:gd name="T12" fmla="+- 0 4145 3665"/>
                <a:gd name="T13" fmla="*/ T12 w 480"/>
                <a:gd name="T14" fmla="+- 0 3644 2968"/>
                <a:gd name="T15" fmla="*/ 3644 h 917"/>
                <a:gd name="T16" fmla="+- 0 4025 3665"/>
                <a:gd name="T17" fmla="*/ T16 w 480"/>
                <a:gd name="T18" fmla="+- 0 2968 2968"/>
                <a:gd name="T19" fmla="*/ 2968 h 917"/>
                <a:gd name="T20" fmla="+- 0 3785 3665"/>
                <a:gd name="T21" fmla="*/ T20 w 480"/>
                <a:gd name="T22" fmla="+- 0 2968 2968"/>
                <a:gd name="T23" fmla="*/ 2968 h 917"/>
                <a:gd name="T24" fmla="+- 0 3785 3665"/>
                <a:gd name="T25" fmla="*/ T24 w 480"/>
                <a:gd name="T26" fmla="+- 0 3644 2968"/>
                <a:gd name="T27" fmla="*/ 3644 h 917"/>
                <a:gd name="T28" fmla="+- 0 4025 3665"/>
                <a:gd name="T29" fmla="*/ T28 w 480"/>
                <a:gd name="T30" fmla="+- 0 3644 2968"/>
                <a:gd name="T31" fmla="*/ 3644 h 917"/>
                <a:gd name="T32" fmla="+- 0 4025 3665"/>
                <a:gd name="T33" fmla="*/ T32 w 480"/>
                <a:gd name="T34" fmla="+- 0 2968 2968"/>
                <a:gd name="T35" fmla="*/ 2968 h 91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7">
                  <a:moveTo>
                    <a:pt x="480" y="676"/>
                  </a:moveTo>
                  <a:lnTo>
                    <a:pt x="0" y="676"/>
                  </a:lnTo>
                  <a:lnTo>
                    <a:pt x="240" y="916"/>
                  </a:lnTo>
                  <a:lnTo>
                    <a:pt x="480" y="676"/>
                  </a:lnTo>
                  <a:close/>
                  <a:moveTo>
                    <a:pt x="360" y="0"/>
                  </a:moveTo>
                  <a:lnTo>
                    <a:pt x="120" y="0"/>
                  </a:lnTo>
                  <a:lnTo>
                    <a:pt x="120" y="676"/>
                  </a:lnTo>
                  <a:lnTo>
                    <a:pt x="360" y="67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4" name="Freeform 20"/>
            <p:cNvSpPr>
              <a:spLocks/>
            </p:cNvSpPr>
            <p:nvPr/>
          </p:nvSpPr>
          <p:spPr bwMode="auto">
            <a:xfrm>
              <a:off x="1570" y="2665"/>
              <a:ext cx="480" cy="917"/>
            </a:xfrm>
            <a:custGeom>
              <a:avLst/>
              <a:gdLst>
                <a:gd name="T0" fmla="+- 0 3665 3665"/>
                <a:gd name="T1" fmla="*/ T0 w 480"/>
                <a:gd name="T2" fmla="+- 0 3644 2968"/>
                <a:gd name="T3" fmla="*/ 3644 h 917"/>
                <a:gd name="T4" fmla="+- 0 3785 3665"/>
                <a:gd name="T5" fmla="*/ T4 w 480"/>
                <a:gd name="T6" fmla="+- 0 3644 2968"/>
                <a:gd name="T7" fmla="*/ 3644 h 917"/>
                <a:gd name="T8" fmla="+- 0 3785 3665"/>
                <a:gd name="T9" fmla="*/ T8 w 480"/>
                <a:gd name="T10" fmla="+- 0 2968 2968"/>
                <a:gd name="T11" fmla="*/ 2968 h 917"/>
                <a:gd name="T12" fmla="+- 0 4025 3665"/>
                <a:gd name="T13" fmla="*/ T12 w 480"/>
                <a:gd name="T14" fmla="+- 0 2968 2968"/>
                <a:gd name="T15" fmla="*/ 2968 h 917"/>
                <a:gd name="T16" fmla="+- 0 4025 3665"/>
                <a:gd name="T17" fmla="*/ T16 w 480"/>
                <a:gd name="T18" fmla="+- 0 3644 2968"/>
                <a:gd name="T19" fmla="*/ 3644 h 917"/>
                <a:gd name="T20" fmla="+- 0 4145 3665"/>
                <a:gd name="T21" fmla="*/ T20 w 480"/>
                <a:gd name="T22" fmla="+- 0 3644 2968"/>
                <a:gd name="T23" fmla="*/ 3644 h 917"/>
                <a:gd name="T24" fmla="+- 0 3905 3665"/>
                <a:gd name="T25" fmla="*/ T24 w 480"/>
                <a:gd name="T26" fmla="+- 0 3884 2968"/>
                <a:gd name="T27" fmla="*/ 3884 h 917"/>
                <a:gd name="T28" fmla="+- 0 3665 3665"/>
                <a:gd name="T29" fmla="*/ T28 w 480"/>
                <a:gd name="T30" fmla="+- 0 3644 2968"/>
                <a:gd name="T31" fmla="*/ 3644 h 917"/>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7">
                  <a:moveTo>
                    <a:pt x="0" y="676"/>
                  </a:moveTo>
                  <a:lnTo>
                    <a:pt x="120" y="676"/>
                  </a:lnTo>
                  <a:lnTo>
                    <a:pt x="120" y="0"/>
                  </a:lnTo>
                  <a:lnTo>
                    <a:pt x="360" y="0"/>
                  </a:lnTo>
                  <a:lnTo>
                    <a:pt x="360" y="676"/>
                  </a:lnTo>
                  <a:lnTo>
                    <a:pt x="480" y="676"/>
                  </a:lnTo>
                  <a:lnTo>
                    <a:pt x="240" y="916"/>
                  </a:lnTo>
                  <a:lnTo>
                    <a:pt x="0" y="67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5" name="AutoShape 21"/>
            <p:cNvSpPr>
              <a:spLocks/>
            </p:cNvSpPr>
            <p:nvPr/>
          </p:nvSpPr>
          <p:spPr bwMode="auto">
            <a:xfrm>
              <a:off x="2741" y="2665"/>
              <a:ext cx="480" cy="917"/>
            </a:xfrm>
            <a:custGeom>
              <a:avLst/>
              <a:gdLst>
                <a:gd name="T0" fmla="+- 0 5316 4836"/>
                <a:gd name="T1" fmla="*/ T0 w 480"/>
                <a:gd name="T2" fmla="+- 0 3644 2968"/>
                <a:gd name="T3" fmla="*/ 3644 h 917"/>
                <a:gd name="T4" fmla="+- 0 4836 4836"/>
                <a:gd name="T5" fmla="*/ T4 w 480"/>
                <a:gd name="T6" fmla="+- 0 3644 2968"/>
                <a:gd name="T7" fmla="*/ 3644 h 917"/>
                <a:gd name="T8" fmla="+- 0 5076 4836"/>
                <a:gd name="T9" fmla="*/ T8 w 480"/>
                <a:gd name="T10" fmla="+- 0 3884 2968"/>
                <a:gd name="T11" fmla="*/ 3884 h 917"/>
                <a:gd name="T12" fmla="+- 0 5316 4836"/>
                <a:gd name="T13" fmla="*/ T12 w 480"/>
                <a:gd name="T14" fmla="+- 0 3644 2968"/>
                <a:gd name="T15" fmla="*/ 3644 h 917"/>
                <a:gd name="T16" fmla="+- 0 5196 4836"/>
                <a:gd name="T17" fmla="*/ T16 w 480"/>
                <a:gd name="T18" fmla="+- 0 2968 2968"/>
                <a:gd name="T19" fmla="*/ 2968 h 917"/>
                <a:gd name="T20" fmla="+- 0 4956 4836"/>
                <a:gd name="T21" fmla="*/ T20 w 480"/>
                <a:gd name="T22" fmla="+- 0 2968 2968"/>
                <a:gd name="T23" fmla="*/ 2968 h 917"/>
                <a:gd name="T24" fmla="+- 0 4956 4836"/>
                <a:gd name="T25" fmla="*/ T24 w 480"/>
                <a:gd name="T26" fmla="+- 0 3644 2968"/>
                <a:gd name="T27" fmla="*/ 3644 h 917"/>
                <a:gd name="T28" fmla="+- 0 5196 4836"/>
                <a:gd name="T29" fmla="*/ T28 w 480"/>
                <a:gd name="T30" fmla="+- 0 3644 2968"/>
                <a:gd name="T31" fmla="*/ 3644 h 917"/>
                <a:gd name="T32" fmla="+- 0 5196 4836"/>
                <a:gd name="T33" fmla="*/ T32 w 480"/>
                <a:gd name="T34" fmla="+- 0 2968 2968"/>
                <a:gd name="T35" fmla="*/ 2968 h 91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7">
                  <a:moveTo>
                    <a:pt x="480" y="676"/>
                  </a:moveTo>
                  <a:lnTo>
                    <a:pt x="0" y="676"/>
                  </a:lnTo>
                  <a:lnTo>
                    <a:pt x="240" y="916"/>
                  </a:lnTo>
                  <a:lnTo>
                    <a:pt x="480" y="676"/>
                  </a:lnTo>
                  <a:close/>
                  <a:moveTo>
                    <a:pt x="360" y="0"/>
                  </a:moveTo>
                  <a:lnTo>
                    <a:pt x="120" y="0"/>
                  </a:lnTo>
                  <a:lnTo>
                    <a:pt x="120" y="676"/>
                  </a:lnTo>
                  <a:lnTo>
                    <a:pt x="360" y="67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6" name="Freeform 22"/>
            <p:cNvSpPr>
              <a:spLocks/>
            </p:cNvSpPr>
            <p:nvPr/>
          </p:nvSpPr>
          <p:spPr bwMode="auto">
            <a:xfrm>
              <a:off x="2741" y="2665"/>
              <a:ext cx="480" cy="917"/>
            </a:xfrm>
            <a:custGeom>
              <a:avLst/>
              <a:gdLst>
                <a:gd name="T0" fmla="+- 0 4836 4836"/>
                <a:gd name="T1" fmla="*/ T0 w 480"/>
                <a:gd name="T2" fmla="+- 0 3644 2968"/>
                <a:gd name="T3" fmla="*/ 3644 h 917"/>
                <a:gd name="T4" fmla="+- 0 4956 4836"/>
                <a:gd name="T5" fmla="*/ T4 w 480"/>
                <a:gd name="T6" fmla="+- 0 3644 2968"/>
                <a:gd name="T7" fmla="*/ 3644 h 917"/>
                <a:gd name="T8" fmla="+- 0 4956 4836"/>
                <a:gd name="T9" fmla="*/ T8 w 480"/>
                <a:gd name="T10" fmla="+- 0 2968 2968"/>
                <a:gd name="T11" fmla="*/ 2968 h 917"/>
                <a:gd name="T12" fmla="+- 0 5196 4836"/>
                <a:gd name="T13" fmla="*/ T12 w 480"/>
                <a:gd name="T14" fmla="+- 0 2968 2968"/>
                <a:gd name="T15" fmla="*/ 2968 h 917"/>
                <a:gd name="T16" fmla="+- 0 5196 4836"/>
                <a:gd name="T17" fmla="*/ T16 w 480"/>
                <a:gd name="T18" fmla="+- 0 3644 2968"/>
                <a:gd name="T19" fmla="*/ 3644 h 917"/>
                <a:gd name="T20" fmla="+- 0 5316 4836"/>
                <a:gd name="T21" fmla="*/ T20 w 480"/>
                <a:gd name="T22" fmla="+- 0 3644 2968"/>
                <a:gd name="T23" fmla="*/ 3644 h 917"/>
                <a:gd name="T24" fmla="+- 0 5076 4836"/>
                <a:gd name="T25" fmla="*/ T24 w 480"/>
                <a:gd name="T26" fmla="+- 0 3884 2968"/>
                <a:gd name="T27" fmla="*/ 3884 h 917"/>
                <a:gd name="T28" fmla="+- 0 4836 4836"/>
                <a:gd name="T29" fmla="*/ T28 w 480"/>
                <a:gd name="T30" fmla="+- 0 3644 2968"/>
                <a:gd name="T31" fmla="*/ 3644 h 917"/>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7">
                  <a:moveTo>
                    <a:pt x="0" y="676"/>
                  </a:moveTo>
                  <a:lnTo>
                    <a:pt x="120" y="676"/>
                  </a:lnTo>
                  <a:lnTo>
                    <a:pt x="120" y="0"/>
                  </a:lnTo>
                  <a:lnTo>
                    <a:pt x="360" y="0"/>
                  </a:lnTo>
                  <a:lnTo>
                    <a:pt x="360" y="676"/>
                  </a:lnTo>
                  <a:lnTo>
                    <a:pt x="480" y="676"/>
                  </a:lnTo>
                  <a:lnTo>
                    <a:pt x="240" y="916"/>
                  </a:lnTo>
                  <a:lnTo>
                    <a:pt x="0" y="67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7" name="Freeform 23"/>
            <p:cNvSpPr>
              <a:spLocks/>
            </p:cNvSpPr>
            <p:nvPr/>
          </p:nvSpPr>
          <p:spPr bwMode="auto">
            <a:xfrm>
              <a:off x="5275" y="3490"/>
              <a:ext cx="1114" cy="1995"/>
            </a:xfrm>
            <a:custGeom>
              <a:avLst/>
              <a:gdLst>
                <a:gd name="T0" fmla="+- 0 8298 7370"/>
                <a:gd name="T1" fmla="*/ T0 w 1114"/>
                <a:gd name="T2" fmla="+- 0 3793 3793"/>
                <a:gd name="T3" fmla="*/ 3793 h 1995"/>
                <a:gd name="T4" fmla="+- 0 7556 7370"/>
                <a:gd name="T5" fmla="*/ T4 w 1114"/>
                <a:gd name="T6" fmla="+- 0 3793 3793"/>
                <a:gd name="T7" fmla="*/ 3793 h 1995"/>
                <a:gd name="T8" fmla="+- 0 7484 7370"/>
                <a:gd name="T9" fmla="*/ T8 w 1114"/>
                <a:gd name="T10" fmla="+- 0 3808 3793"/>
                <a:gd name="T11" fmla="*/ 3808 h 1995"/>
                <a:gd name="T12" fmla="+- 0 7425 7370"/>
                <a:gd name="T13" fmla="*/ T12 w 1114"/>
                <a:gd name="T14" fmla="+- 0 3847 3793"/>
                <a:gd name="T15" fmla="*/ 3847 h 1995"/>
                <a:gd name="T16" fmla="+- 0 7385 7370"/>
                <a:gd name="T17" fmla="*/ T16 w 1114"/>
                <a:gd name="T18" fmla="+- 0 3906 3793"/>
                <a:gd name="T19" fmla="*/ 3906 h 1995"/>
                <a:gd name="T20" fmla="+- 0 7370 7370"/>
                <a:gd name="T21" fmla="*/ T20 w 1114"/>
                <a:gd name="T22" fmla="+- 0 3979 3793"/>
                <a:gd name="T23" fmla="*/ 3979 h 1995"/>
                <a:gd name="T24" fmla="+- 0 7370 7370"/>
                <a:gd name="T25" fmla="*/ T24 w 1114"/>
                <a:gd name="T26" fmla="+- 0 5602 3793"/>
                <a:gd name="T27" fmla="*/ 5602 h 1995"/>
                <a:gd name="T28" fmla="+- 0 7385 7370"/>
                <a:gd name="T29" fmla="*/ T28 w 1114"/>
                <a:gd name="T30" fmla="+- 0 5674 3793"/>
                <a:gd name="T31" fmla="*/ 5674 h 1995"/>
                <a:gd name="T32" fmla="+- 0 7425 7370"/>
                <a:gd name="T33" fmla="*/ T32 w 1114"/>
                <a:gd name="T34" fmla="+- 0 5733 3793"/>
                <a:gd name="T35" fmla="*/ 5733 h 1995"/>
                <a:gd name="T36" fmla="+- 0 7484 7370"/>
                <a:gd name="T37" fmla="*/ T36 w 1114"/>
                <a:gd name="T38" fmla="+- 0 5773 3793"/>
                <a:gd name="T39" fmla="*/ 5773 h 1995"/>
                <a:gd name="T40" fmla="+- 0 7556 7370"/>
                <a:gd name="T41" fmla="*/ T40 w 1114"/>
                <a:gd name="T42" fmla="+- 0 5788 3793"/>
                <a:gd name="T43" fmla="*/ 5788 h 1995"/>
                <a:gd name="T44" fmla="+- 0 8298 7370"/>
                <a:gd name="T45" fmla="*/ T44 w 1114"/>
                <a:gd name="T46" fmla="+- 0 5788 3793"/>
                <a:gd name="T47" fmla="*/ 5788 h 1995"/>
                <a:gd name="T48" fmla="+- 0 8371 7370"/>
                <a:gd name="T49" fmla="*/ T48 w 1114"/>
                <a:gd name="T50" fmla="+- 0 5773 3793"/>
                <a:gd name="T51" fmla="*/ 5773 h 1995"/>
                <a:gd name="T52" fmla="+- 0 8430 7370"/>
                <a:gd name="T53" fmla="*/ T52 w 1114"/>
                <a:gd name="T54" fmla="+- 0 5733 3793"/>
                <a:gd name="T55" fmla="*/ 5733 h 1995"/>
                <a:gd name="T56" fmla="+- 0 8469 7370"/>
                <a:gd name="T57" fmla="*/ T56 w 1114"/>
                <a:gd name="T58" fmla="+- 0 5674 3793"/>
                <a:gd name="T59" fmla="*/ 5674 h 1995"/>
                <a:gd name="T60" fmla="+- 0 8484 7370"/>
                <a:gd name="T61" fmla="*/ T60 w 1114"/>
                <a:gd name="T62" fmla="+- 0 5602 3793"/>
                <a:gd name="T63" fmla="*/ 5602 h 1995"/>
                <a:gd name="T64" fmla="+- 0 8484 7370"/>
                <a:gd name="T65" fmla="*/ T64 w 1114"/>
                <a:gd name="T66" fmla="+- 0 3979 3793"/>
                <a:gd name="T67" fmla="*/ 3979 h 1995"/>
                <a:gd name="T68" fmla="+- 0 8469 7370"/>
                <a:gd name="T69" fmla="*/ T68 w 1114"/>
                <a:gd name="T70" fmla="+- 0 3906 3793"/>
                <a:gd name="T71" fmla="*/ 3906 h 1995"/>
                <a:gd name="T72" fmla="+- 0 8430 7370"/>
                <a:gd name="T73" fmla="*/ T72 w 1114"/>
                <a:gd name="T74" fmla="+- 0 3847 3793"/>
                <a:gd name="T75" fmla="*/ 3847 h 1995"/>
                <a:gd name="T76" fmla="+- 0 8371 7370"/>
                <a:gd name="T77" fmla="*/ T76 w 1114"/>
                <a:gd name="T78" fmla="+- 0 3808 3793"/>
                <a:gd name="T79" fmla="*/ 3808 h 1995"/>
                <a:gd name="T80" fmla="+- 0 8298 7370"/>
                <a:gd name="T81" fmla="*/ T80 w 1114"/>
                <a:gd name="T82" fmla="+- 0 3793 3793"/>
                <a:gd name="T83" fmla="*/ 3793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928" y="0"/>
                  </a:moveTo>
                  <a:lnTo>
                    <a:pt x="186" y="0"/>
                  </a:lnTo>
                  <a:lnTo>
                    <a:pt x="114" y="15"/>
                  </a:lnTo>
                  <a:lnTo>
                    <a:pt x="55" y="54"/>
                  </a:lnTo>
                  <a:lnTo>
                    <a:pt x="15" y="113"/>
                  </a:lnTo>
                  <a:lnTo>
                    <a:pt x="0" y="186"/>
                  </a:lnTo>
                  <a:lnTo>
                    <a:pt x="0" y="1809"/>
                  </a:lnTo>
                  <a:lnTo>
                    <a:pt x="15" y="1881"/>
                  </a:lnTo>
                  <a:lnTo>
                    <a:pt x="55" y="1940"/>
                  </a:lnTo>
                  <a:lnTo>
                    <a:pt x="114" y="1980"/>
                  </a:lnTo>
                  <a:lnTo>
                    <a:pt x="186" y="1995"/>
                  </a:lnTo>
                  <a:lnTo>
                    <a:pt x="928" y="1995"/>
                  </a:lnTo>
                  <a:lnTo>
                    <a:pt x="1001" y="1980"/>
                  </a:lnTo>
                  <a:lnTo>
                    <a:pt x="1060" y="1940"/>
                  </a:lnTo>
                  <a:lnTo>
                    <a:pt x="1099" y="1881"/>
                  </a:lnTo>
                  <a:lnTo>
                    <a:pt x="1114" y="1809"/>
                  </a:lnTo>
                  <a:lnTo>
                    <a:pt x="1114" y="186"/>
                  </a:lnTo>
                  <a:lnTo>
                    <a:pt x="1099" y="113"/>
                  </a:lnTo>
                  <a:lnTo>
                    <a:pt x="1060" y="54"/>
                  </a:lnTo>
                  <a:lnTo>
                    <a:pt x="1001" y="15"/>
                  </a:lnTo>
                  <a:lnTo>
                    <a:pt x="92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8" name="Freeform 24"/>
            <p:cNvSpPr>
              <a:spLocks/>
            </p:cNvSpPr>
            <p:nvPr/>
          </p:nvSpPr>
          <p:spPr bwMode="auto">
            <a:xfrm>
              <a:off x="5275" y="3490"/>
              <a:ext cx="1114" cy="1995"/>
            </a:xfrm>
            <a:custGeom>
              <a:avLst/>
              <a:gdLst>
                <a:gd name="T0" fmla="+- 0 7370 7370"/>
                <a:gd name="T1" fmla="*/ T0 w 1114"/>
                <a:gd name="T2" fmla="+- 0 3979 3793"/>
                <a:gd name="T3" fmla="*/ 3979 h 1995"/>
                <a:gd name="T4" fmla="+- 0 7385 7370"/>
                <a:gd name="T5" fmla="*/ T4 w 1114"/>
                <a:gd name="T6" fmla="+- 0 3906 3793"/>
                <a:gd name="T7" fmla="*/ 3906 h 1995"/>
                <a:gd name="T8" fmla="+- 0 7425 7370"/>
                <a:gd name="T9" fmla="*/ T8 w 1114"/>
                <a:gd name="T10" fmla="+- 0 3847 3793"/>
                <a:gd name="T11" fmla="*/ 3847 h 1995"/>
                <a:gd name="T12" fmla="+- 0 7484 7370"/>
                <a:gd name="T13" fmla="*/ T12 w 1114"/>
                <a:gd name="T14" fmla="+- 0 3808 3793"/>
                <a:gd name="T15" fmla="*/ 3808 h 1995"/>
                <a:gd name="T16" fmla="+- 0 7556 7370"/>
                <a:gd name="T17" fmla="*/ T16 w 1114"/>
                <a:gd name="T18" fmla="+- 0 3793 3793"/>
                <a:gd name="T19" fmla="*/ 3793 h 1995"/>
                <a:gd name="T20" fmla="+- 0 8298 7370"/>
                <a:gd name="T21" fmla="*/ T20 w 1114"/>
                <a:gd name="T22" fmla="+- 0 3793 3793"/>
                <a:gd name="T23" fmla="*/ 3793 h 1995"/>
                <a:gd name="T24" fmla="+- 0 8371 7370"/>
                <a:gd name="T25" fmla="*/ T24 w 1114"/>
                <a:gd name="T26" fmla="+- 0 3808 3793"/>
                <a:gd name="T27" fmla="*/ 3808 h 1995"/>
                <a:gd name="T28" fmla="+- 0 8430 7370"/>
                <a:gd name="T29" fmla="*/ T28 w 1114"/>
                <a:gd name="T30" fmla="+- 0 3847 3793"/>
                <a:gd name="T31" fmla="*/ 3847 h 1995"/>
                <a:gd name="T32" fmla="+- 0 8469 7370"/>
                <a:gd name="T33" fmla="*/ T32 w 1114"/>
                <a:gd name="T34" fmla="+- 0 3906 3793"/>
                <a:gd name="T35" fmla="*/ 3906 h 1995"/>
                <a:gd name="T36" fmla="+- 0 8484 7370"/>
                <a:gd name="T37" fmla="*/ T36 w 1114"/>
                <a:gd name="T38" fmla="+- 0 3979 3793"/>
                <a:gd name="T39" fmla="*/ 3979 h 1995"/>
                <a:gd name="T40" fmla="+- 0 8484 7370"/>
                <a:gd name="T41" fmla="*/ T40 w 1114"/>
                <a:gd name="T42" fmla="+- 0 5602 3793"/>
                <a:gd name="T43" fmla="*/ 5602 h 1995"/>
                <a:gd name="T44" fmla="+- 0 8469 7370"/>
                <a:gd name="T45" fmla="*/ T44 w 1114"/>
                <a:gd name="T46" fmla="+- 0 5674 3793"/>
                <a:gd name="T47" fmla="*/ 5674 h 1995"/>
                <a:gd name="T48" fmla="+- 0 8430 7370"/>
                <a:gd name="T49" fmla="*/ T48 w 1114"/>
                <a:gd name="T50" fmla="+- 0 5733 3793"/>
                <a:gd name="T51" fmla="*/ 5733 h 1995"/>
                <a:gd name="T52" fmla="+- 0 8371 7370"/>
                <a:gd name="T53" fmla="*/ T52 w 1114"/>
                <a:gd name="T54" fmla="+- 0 5773 3793"/>
                <a:gd name="T55" fmla="*/ 5773 h 1995"/>
                <a:gd name="T56" fmla="+- 0 8298 7370"/>
                <a:gd name="T57" fmla="*/ T56 w 1114"/>
                <a:gd name="T58" fmla="+- 0 5788 3793"/>
                <a:gd name="T59" fmla="*/ 5788 h 1995"/>
                <a:gd name="T60" fmla="+- 0 7556 7370"/>
                <a:gd name="T61" fmla="*/ T60 w 1114"/>
                <a:gd name="T62" fmla="+- 0 5788 3793"/>
                <a:gd name="T63" fmla="*/ 5788 h 1995"/>
                <a:gd name="T64" fmla="+- 0 7484 7370"/>
                <a:gd name="T65" fmla="*/ T64 w 1114"/>
                <a:gd name="T66" fmla="+- 0 5773 3793"/>
                <a:gd name="T67" fmla="*/ 5773 h 1995"/>
                <a:gd name="T68" fmla="+- 0 7425 7370"/>
                <a:gd name="T69" fmla="*/ T68 w 1114"/>
                <a:gd name="T70" fmla="+- 0 5733 3793"/>
                <a:gd name="T71" fmla="*/ 5733 h 1995"/>
                <a:gd name="T72" fmla="+- 0 7385 7370"/>
                <a:gd name="T73" fmla="*/ T72 w 1114"/>
                <a:gd name="T74" fmla="+- 0 5674 3793"/>
                <a:gd name="T75" fmla="*/ 5674 h 1995"/>
                <a:gd name="T76" fmla="+- 0 7370 7370"/>
                <a:gd name="T77" fmla="*/ T76 w 1114"/>
                <a:gd name="T78" fmla="+- 0 5602 3793"/>
                <a:gd name="T79" fmla="*/ 5602 h 1995"/>
                <a:gd name="T80" fmla="+- 0 7370 7370"/>
                <a:gd name="T81" fmla="*/ T80 w 1114"/>
                <a:gd name="T82" fmla="+- 0 3979 3793"/>
                <a:gd name="T83" fmla="*/ 3979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0" y="186"/>
                  </a:moveTo>
                  <a:lnTo>
                    <a:pt x="15" y="113"/>
                  </a:lnTo>
                  <a:lnTo>
                    <a:pt x="55" y="54"/>
                  </a:lnTo>
                  <a:lnTo>
                    <a:pt x="114" y="15"/>
                  </a:lnTo>
                  <a:lnTo>
                    <a:pt x="186" y="0"/>
                  </a:lnTo>
                  <a:lnTo>
                    <a:pt x="928" y="0"/>
                  </a:lnTo>
                  <a:lnTo>
                    <a:pt x="1001" y="15"/>
                  </a:lnTo>
                  <a:lnTo>
                    <a:pt x="1060" y="54"/>
                  </a:lnTo>
                  <a:lnTo>
                    <a:pt x="1099" y="113"/>
                  </a:lnTo>
                  <a:lnTo>
                    <a:pt x="1114" y="186"/>
                  </a:lnTo>
                  <a:lnTo>
                    <a:pt x="1114" y="1809"/>
                  </a:lnTo>
                  <a:lnTo>
                    <a:pt x="1099" y="1881"/>
                  </a:lnTo>
                  <a:lnTo>
                    <a:pt x="1060" y="1940"/>
                  </a:lnTo>
                  <a:lnTo>
                    <a:pt x="1001" y="1980"/>
                  </a:lnTo>
                  <a:lnTo>
                    <a:pt x="928" y="1995"/>
                  </a:lnTo>
                  <a:lnTo>
                    <a:pt x="186" y="1995"/>
                  </a:lnTo>
                  <a:lnTo>
                    <a:pt x="114" y="1980"/>
                  </a:lnTo>
                  <a:lnTo>
                    <a:pt x="55" y="1940"/>
                  </a:lnTo>
                  <a:lnTo>
                    <a:pt x="15" y="1881"/>
                  </a:lnTo>
                  <a:lnTo>
                    <a:pt x="0" y="1809"/>
                  </a:lnTo>
                  <a:lnTo>
                    <a:pt x="0" y="18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9" name="Freeform 25"/>
            <p:cNvSpPr>
              <a:spLocks/>
            </p:cNvSpPr>
            <p:nvPr/>
          </p:nvSpPr>
          <p:spPr bwMode="auto">
            <a:xfrm>
              <a:off x="6461" y="3490"/>
              <a:ext cx="1140" cy="2019"/>
            </a:xfrm>
            <a:custGeom>
              <a:avLst/>
              <a:gdLst>
                <a:gd name="T0" fmla="+- 0 9506 8556"/>
                <a:gd name="T1" fmla="*/ T0 w 1140"/>
                <a:gd name="T2" fmla="+- 0 3793 3793"/>
                <a:gd name="T3" fmla="*/ 3793 h 2019"/>
                <a:gd name="T4" fmla="+- 0 8746 8556"/>
                <a:gd name="T5" fmla="*/ T4 w 1140"/>
                <a:gd name="T6" fmla="+- 0 3793 3793"/>
                <a:gd name="T7" fmla="*/ 3793 h 2019"/>
                <a:gd name="T8" fmla="+- 0 8672 8556"/>
                <a:gd name="T9" fmla="*/ T8 w 1140"/>
                <a:gd name="T10" fmla="+- 0 3808 3793"/>
                <a:gd name="T11" fmla="*/ 3808 h 2019"/>
                <a:gd name="T12" fmla="+- 0 8612 8556"/>
                <a:gd name="T13" fmla="*/ T12 w 1140"/>
                <a:gd name="T14" fmla="+- 0 3849 3793"/>
                <a:gd name="T15" fmla="*/ 3849 h 2019"/>
                <a:gd name="T16" fmla="+- 0 8571 8556"/>
                <a:gd name="T17" fmla="*/ T16 w 1140"/>
                <a:gd name="T18" fmla="+- 0 3909 3793"/>
                <a:gd name="T19" fmla="*/ 3909 h 2019"/>
                <a:gd name="T20" fmla="+- 0 8556 8556"/>
                <a:gd name="T21" fmla="*/ T20 w 1140"/>
                <a:gd name="T22" fmla="+- 0 3983 3793"/>
                <a:gd name="T23" fmla="*/ 3983 h 2019"/>
                <a:gd name="T24" fmla="+- 0 8556 8556"/>
                <a:gd name="T25" fmla="*/ T24 w 1140"/>
                <a:gd name="T26" fmla="+- 0 5622 3793"/>
                <a:gd name="T27" fmla="*/ 5622 h 2019"/>
                <a:gd name="T28" fmla="+- 0 8571 8556"/>
                <a:gd name="T29" fmla="*/ T28 w 1140"/>
                <a:gd name="T30" fmla="+- 0 5696 3793"/>
                <a:gd name="T31" fmla="*/ 5696 h 2019"/>
                <a:gd name="T32" fmla="+- 0 8612 8556"/>
                <a:gd name="T33" fmla="*/ T32 w 1140"/>
                <a:gd name="T34" fmla="+- 0 5756 3793"/>
                <a:gd name="T35" fmla="*/ 5756 h 2019"/>
                <a:gd name="T36" fmla="+- 0 8672 8556"/>
                <a:gd name="T37" fmla="*/ T36 w 1140"/>
                <a:gd name="T38" fmla="+- 0 5797 3793"/>
                <a:gd name="T39" fmla="*/ 5797 h 2019"/>
                <a:gd name="T40" fmla="+- 0 8746 8556"/>
                <a:gd name="T41" fmla="*/ T40 w 1140"/>
                <a:gd name="T42" fmla="+- 0 5812 3793"/>
                <a:gd name="T43" fmla="*/ 5812 h 2019"/>
                <a:gd name="T44" fmla="+- 0 9506 8556"/>
                <a:gd name="T45" fmla="*/ T44 w 1140"/>
                <a:gd name="T46" fmla="+- 0 5812 3793"/>
                <a:gd name="T47" fmla="*/ 5812 h 2019"/>
                <a:gd name="T48" fmla="+- 0 9580 8556"/>
                <a:gd name="T49" fmla="*/ T48 w 1140"/>
                <a:gd name="T50" fmla="+- 0 5797 3793"/>
                <a:gd name="T51" fmla="*/ 5797 h 2019"/>
                <a:gd name="T52" fmla="+- 0 9640 8556"/>
                <a:gd name="T53" fmla="*/ T52 w 1140"/>
                <a:gd name="T54" fmla="+- 0 5756 3793"/>
                <a:gd name="T55" fmla="*/ 5756 h 2019"/>
                <a:gd name="T56" fmla="+- 0 9681 8556"/>
                <a:gd name="T57" fmla="*/ T56 w 1140"/>
                <a:gd name="T58" fmla="+- 0 5696 3793"/>
                <a:gd name="T59" fmla="*/ 5696 h 2019"/>
                <a:gd name="T60" fmla="+- 0 9696 8556"/>
                <a:gd name="T61" fmla="*/ T60 w 1140"/>
                <a:gd name="T62" fmla="+- 0 5622 3793"/>
                <a:gd name="T63" fmla="*/ 5622 h 2019"/>
                <a:gd name="T64" fmla="+- 0 9696 8556"/>
                <a:gd name="T65" fmla="*/ T64 w 1140"/>
                <a:gd name="T66" fmla="+- 0 3983 3793"/>
                <a:gd name="T67" fmla="*/ 3983 h 2019"/>
                <a:gd name="T68" fmla="+- 0 9681 8556"/>
                <a:gd name="T69" fmla="*/ T68 w 1140"/>
                <a:gd name="T70" fmla="+- 0 3909 3793"/>
                <a:gd name="T71" fmla="*/ 3909 h 2019"/>
                <a:gd name="T72" fmla="+- 0 9640 8556"/>
                <a:gd name="T73" fmla="*/ T72 w 1140"/>
                <a:gd name="T74" fmla="+- 0 3849 3793"/>
                <a:gd name="T75" fmla="*/ 3849 h 2019"/>
                <a:gd name="T76" fmla="+- 0 9580 8556"/>
                <a:gd name="T77" fmla="*/ T76 w 1140"/>
                <a:gd name="T78" fmla="+- 0 3808 3793"/>
                <a:gd name="T79" fmla="*/ 3808 h 2019"/>
                <a:gd name="T80" fmla="+- 0 9506 8556"/>
                <a:gd name="T81" fmla="*/ T80 w 1140"/>
                <a:gd name="T82" fmla="+- 0 3793 3793"/>
                <a:gd name="T83" fmla="*/ 3793 h 201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2019">
                  <a:moveTo>
                    <a:pt x="950" y="0"/>
                  </a:moveTo>
                  <a:lnTo>
                    <a:pt x="190" y="0"/>
                  </a:lnTo>
                  <a:lnTo>
                    <a:pt x="116" y="15"/>
                  </a:lnTo>
                  <a:lnTo>
                    <a:pt x="56" y="56"/>
                  </a:lnTo>
                  <a:lnTo>
                    <a:pt x="15" y="116"/>
                  </a:lnTo>
                  <a:lnTo>
                    <a:pt x="0" y="190"/>
                  </a:lnTo>
                  <a:lnTo>
                    <a:pt x="0" y="1829"/>
                  </a:lnTo>
                  <a:lnTo>
                    <a:pt x="15" y="1903"/>
                  </a:lnTo>
                  <a:lnTo>
                    <a:pt x="56" y="1963"/>
                  </a:lnTo>
                  <a:lnTo>
                    <a:pt x="116" y="2004"/>
                  </a:lnTo>
                  <a:lnTo>
                    <a:pt x="190" y="2019"/>
                  </a:lnTo>
                  <a:lnTo>
                    <a:pt x="950" y="2019"/>
                  </a:lnTo>
                  <a:lnTo>
                    <a:pt x="1024" y="2004"/>
                  </a:lnTo>
                  <a:lnTo>
                    <a:pt x="1084" y="1963"/>
                  </a:lnTo>
                  <a:lnTo>
                    <a:pt x="1125" y="1903"/>
                  </a:lnTo>
                  <a:lnTo>
                    <a:pt x="1140" y="1829"/>
                  </a:lnTo>
                  <a:lnTo>
                    <a:pt x="1140" y="190"/>
                  </a:lnTo>
                  <a:lnTo>
                    <a:pt x="1125" y="116"/>
                  </a:lnTo>
                  <a:lnTo>
                    <a:pt x="1084" y="56"/>
                  </a:lnTo>
                  <a:lnTo>
                    <a:pt x="1024" y="15"/>
                  </a:lnTo>
                  <a:lnTo>
                    <a:pt x="9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0" name="Freeform 26"/>
            <p:cNvSpPr>
              <a:spLocks/>
            </p:cNvSpPr>
            <p:nvPr/>
          </p:nvSpPr>
          <p:spPr bwMode="auto">
            <a:xfrm>
              <a:off x="6461" y="3490"/>
              <a:ext cx="1140" cy="2019"/>
            </a:xfrm>
            <a:custGeom>
              <a:avLst/>
              <a:gdLst>
                <a:gd name="T0" fmla="+- 0 8556 8556"/>
                <a:gd name="T1" fmla="*/ T0 w 1140"/>
                <a:gd name="T2" fmla="+- 0 3983 3793"/>
                <a:gd name="T3" fmla="*/ 3983 h 2019"/>
                <a:gd name="T4" fmla="+- 0 8571 8556"/>
                <a:gd name="T5" fmla="*/ T4 w 1140"/>
                <a:gd name="T6" fmla="+- 0 3909 3793"/>
                <a:gd name="T7" fmla="*/ 3909 h 2019"/>
                <a:gd name="T8" fmla="+- 0 8612 8556"/>
                <a:gd name="T9" fmla="*/ T8 w 1140"/>
                <a:gd name="T10" fmla="+- 0 3849 3793"/>
                <a:gd name="T11" fmla="*/ 3849 h 2019"/>
                <a:gd name="T12" fmla="+- 0 8672 8556"/>
                <a:gd name="T13" fmla="*/ T12 w 1140"/>
                <a:gd name="T14" fmla="+- 0 3808 3793"/>
                <a:gd name="T15" fmla="*/ 3808 h 2019"/>
                <a:gd name="T16" fmla="+- 0 8746 8556"/>
                <a:gd name="T17" fmla="*/ T16 w 1140"/>
                <a:gd name="T18" fmla="+- 0 3793 3793"/>
                <a:gd name="T19" fmla="*/ 3793 h 2019"/>
                <a:gd name="T20" fmla="+- 0 9506 8556"/>
                <a:gd name="T21" fmla="*/ T20 w 1140"/>
                <a:gd name="T22" fmla="+- 0 3793 3793"/>
                <a:gd name="T23" fmla="*/ 3793 h 2019"/>
                <a:gd name="T24" fmla="+- 0 9580 8556"/>
                <a:gd name="T25" fmla="*/ T24 w 1140"/>
                <a:gd name="T26" fmla="+- 0 3808 3793"/>
                <a:gd name="T27" fmla="*/ 3808 h 2019"/>
                <a:gd name="T28" fmla="+- 0 9640 8556"/>
                <a:gd name="T29" fmla="*/ T28 w 1140"/>
                <a:gd name="T30" fmla="+- 0 3849 3793"/>
                <a:gd name="T31" fmla="*/ 3849 h 2019"/>
                <a:gd name="T32" fmla="+- 0 9681 8556"/>
                <a:gd name="T33" fmla="*/ T32 w 1140"/>
                <a:gd name="T34" fmla="+- 0 3909 3793"/>
                <a:gd name="T35" fmla="*/ 3909 h 2019"/>
                <a:gd name="T36" fmla="+- 0 9696 8556"/>
                <a:gd name="T37" fmla="*/ T36 w 1140"/>
                <a:gd name="T38" fmla="+- 0 3983 3793"/>
                <a:gd name="T39" fmla="*/ 3983 h 2019"/>
                <a:gd name="T40" fmla="+- 0 9696 8556"/>
                <a:gd name="T41" fmla="*/ T40 w 1140"/>
                <a:gd name="T42" fmla="+- 0 5622 3793"/>
                <a:gd name="T43" fmla="*/ 5622 h 2019"/>
                <a:gd name="T44" fmla="+- 0 9681 8556"/>
                <a:gd name="T45" fmla="*/ T44 w 1140"/>
                <a:gd name="T46" fmla="+- 0 5696 3793"/>
                <a:gd name="T47" fmla="*/ 5696 h 2019"/>
                <a:gd name="T48" fmla="+- 0 9640 8556"/>
                <a:gd name="T49" fmla="*/ T48 w 1140"/>
                <a:gd name="T50" fmla="+- 0 5756 3793"/>
                <a:gd name="T51" fmla="*/ 5756 h 2019"/>
                <a:gd name="T52" fmla="+- 0 9580 8556"/>
                <a:gd name="T53" fmla="*/ T52 w 1140"/>
                <a:gd name="T54" fmla="+- 0 5797 3793"/>
                <a:gd name="T55" fmla="*/ 5797 h 2019"/>
                <a:gd name="T56" fmla="+- 0 9506 8556"/>
                <a:gd name="T57" fmla="*/ T56 w 1140"/>
                <a:gd name="T58" fmla="+- 0 5812 3793"/>
                <a:gd name="T59" fmla="*/ 5812 h 2019"/>
                <a:gd name="T60" fmla="+- 0 8746 8556"/>
                <a:gd name="T61" fmla="*/ T60 w 1140"/>
                <a:gd name="T62" fmla="+- 0 5812 3793"/>
                <a:gd name="T63" fmla="*/ 5812 h 2019"/>
                <a:gd name="T64" fmla="+- 0 8672 8556"/>
                <a:gd name="T65" fmla="*/ T64 w 1140"/>
                <a:gd name="T66" fmla="+- 0 5797 3793"/>
                <a:gd name="T67" fmla="*/ 5797 h 2019"/>
                <a:gd name="T68" fmla="+- 0 8612 8556"/>
                <a:gd name="T69" fmla="*/ T68 w 1140"/>
                <a:gd name="T70" fmla="+- 0 5756 3793"/>
                <a:gd name="T71" fmla="*/ 5756 h 2019"/>
                <a:gd name="T72" fmla="+- 0 8571 8556"/>
                <a:gd name="T73" fmla="*/ T72 w 1140"/>
                <a:gd name="T74" fmla="+- 0 5696 3793"/>
                <a:gd name="T75" fmla="*/ 5696 h 2019"/>
                <a:gd name="T76" fmla="+- 0 8556 8556"/>
                <a:gd name="T77" fmla="*/ T76 w 1140"/>
                <a:gd name="T78" fmla="+- 0 5622 3793"/>
                <a:gd name="T79" fmla="*/ 5622 h 2019"/>
                <a:gd name="T80" fmla="+- 0 8556 8556"/>
                <a:gd name="T81" fmla="*/ T80 w 1140"/>
                <a:gd name="T82" fmla="+- 0 3983 3793"/>
                <a:gd name="T83" fmla="*/ 3983 h 201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2019">
                  <a:moveTo>
                    <a:pt x="0" y="190"/>
                  </a:moveTo>
                  <a:lnTo>
                    <a:pt x="15" y="116"/>
                  </a:lnTo>
                  <a:lnTo>
                    <a:pt x="56" y="56"/>
                  </a:lnTo>
                  <a:lnTo>
                    <a:pt x="116" y="15"/>
                  </a:lnTo>
                  <a:lnTo>
                    <a:pt x="190" y="0"/>
                  </a:lnTo>
                  <a:lnTo>
                    <a:pt x="950" y="0"/>
                  </a:lnTo>
                  <a:lnTo>
                    <a:pt x="1024" y="15"/>
                  </a:lnTo>
                  <a:lnTo>
                    <a:pt x="1084" y="56"/>
                  </a:lnTo>
                  <a:lnTo>
                    <a:pt x="1125" y="116"/>
                  </a:lnTo>
                  <a:lnTo>
                    <a:pt x="1140" y="190"/>
                  </a:lnTo>
                  <a:lnTo>
                    <a:pt x="1140" y="1829"/>
                  </a:lnTo>
                  <a:lnTo>
                    <a:pt x="1125" y="1903"/>
                  </a:lnTo>
                  <a:lnTo>
                    <a:pt x="1084" y="1963"/>
                  </a:lnTo>
                  <a:lnTo>
                    <a:pt x="1024" y="2004"/>
                  </a:lnTo>
                  <a:lnTo>
                    <a:pt x="950" y="2019"/>
                  </a:lnTo>
                  <a:lnTo>
                    <a:pt x="190" y="2019"/>
                  </a:lnTo>
                  <a:lnTo>
                    <a:pt x="116" y="2004"/>
                  </a:lnTo>
                  <a:lnTo>
                    <a:pt x="56" y="1963"/>
                  </a:lnTo>
                  <a:lnTo>
                    <a:pt x="15" y="1903"/>
                  </a:lnTo>
                  <a:lnTo>
                    <a:pt x="0" y="1829"/>
                  </a:lnTo>
                  <a:lnTo>
                    <a:pt x="0" y="19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1" name="AutoShape 27"/>
            <p:cNvSpPr>
              <a:spLocks/>
            </p:cNvSpPr>
            <p:nvPr/>
          </p:nvSpPr>
          <p:spPr bwMode="auto">
            <a:xfrm>
              <a:off x="5573" y="2585"/>
              <a:ext cx="480" cy="876"/>
            </a:xfrm>
            <a:custGeom>
              <a:avLst/>
              <a:gdLst>
                <a:gd name="T0" fmla="+- 0 8148 7668"/>
                <a:gd name="T1" fmla="*/ T0 w 480"/>
                <a:gd name="T2" fmla="+- 0 3524 2888"/>
                <a:gd name="T3" fmla="*/ 3524 h 876"/>
                <a:gd name="T4" fmla="+- 0 7668 7668"/>
                <a:gd name="T5" fmla="*/ T4 w 480"/>
                <a:gd name="T6" fmla="+- 0 3524 2888"/>
                <a:gd name="T7" fmla="*/ 3524 h 876"/>
                <a:gd name="T8" fmla="+- 0 7908 7668"/>
                <a:gd name="T9" fmla="*/ T8 w 480"/>
                <a:gd name="T10" fmla="+- 0 3764 2888"/>
                <a:gd name="T11" fmla="*/ 3764 h 876"/>
                <a:gd name="T12" fmla="+- 0 8148 7668"/>
                <a:gd name="T13" fmla="*/ T12 w 480"/>
                <a:gd name="T14" fmla="+- 0 3524 2888"/>
                <a:gd name="T15" fmla="*/ 3524 h 876"/>
                <a:gd name="T16" fmla="+- 0 8028 7668"/>
                <a:gd name="T17" fmla="*/ T16 w 480"/>
                <a:gd name="T18" fmla="+- 0 2888 2888"/>
                <a:gd name="T19" fmla="*/ 2888 h 876"/>
                <a:gd name="T20" fmla="+- 0 7788 7668"/>
                <a:gd name="T21" fmla="*/ T20 w 480"/>
                <a:gd name="T22" fmla="+- 0 2888 2888"/>
                <a:gd name="T23" fmla="*/ 2888 h 876"/>
                <a:gd name="T24" fmla="+- 0 7788 7668"/>
                <a:gd name="T25" fmla="*/ T24 w 480"/>
                <a:gd name="T26" fmla="+- 0 3524 2888"/>
                <a:gd name="T27" fmla="*/ 3524 h 876"/>
                <a:gd name="T28" fmla="+- 0 8028 7668"/>
                <a:gd name="T29" fmla="*/ T28 w 480"/>
                <a:gd name="T30" fmla="+- 0 3524 2888"/>
                <a:gd name="T31" fmla="*/ 3524 h 876"/>
                <a:gd name="T32" fmla="+- 0 8028 7668"/>
                <a:gd name="T33" fmla="*/ T32 w 480"/>
                <a:gd name="T34" fmla="+- 0 2888 2888"/>
                <a:gd name="T35" fmla="*/ 2888 h 87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876">
                  <a:moveTo>
                    <a:pt x="480" y="636"/>
                  </a:moveTo>
                  <a:lnTo>
                    <a:pt x="0" y="636"/>
                  </a:lnTo>
                  <a:lnTo>
                    <a:pt x="240" y="876"/>
                  </a:lnTo>
                  <a:lnTo>
                    <a:pt x="480" y="636"/>
                  </a:lnTo>
                  <a:close/>
                  <a:moveTo>
                    <a:pt x="360" y="0"/>
                  </a:moveTo>
                  <a:lnTo>
                    <a:pt x="120" y="0"/>
                  </a:lnTo>
                  <a:lnTo>
                    <a:pt x="120" y="636"/>
                  </a:lnTo>
                  <a:lnTo>
                    <a:pt x="360" y="63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2" name="Freeform 28"/>
            <p:cNvSpPr>
              <a:spLocks/>
            </p:cNvSpPr>
            <p:nvPr/>
          </p:nvSpPr>
          <p:spPr bwMode="auto">
            <a:xfrm>
              <a:off x="5573" y="2585"/>
              <a:ext cx="480" cy="876"/>
            </a:xfrm>
            <a:custGeom>
              <a:avLst/>
              <a:gdLst>
                <a:gd name="T0" fmla="+- 0 7668 7668"/>
                <a:gd name="T1" fmla="*/ T0 w 480"/>
                <a:gd name="T2" fmla="+- 0 3524 2888"/>
                <a:gd name="T3" fmla="*/ 3524 h 876"/>
                <a:gd name="T4" fmla="+- 0 7788 7668"/>
                <a:gd name="T5" fmla="*/ T4 w 480"/>
                <a:gd name="T6" fmla="+- 0 3524 2888"/>
                <a:gd name="T7" fmla="*/ 3524 h 876"/>
                <a:gd name="T8" fmla="+- 0 7788 7668"/>
                <a:gd name="T9" fmla="*/ T8 w 480"/>
                <a:gd name="T10" fmla="+- 0 2888 2888"/>
                <a:gd name="T11" fmla="*/ 2888 h 876"/>
                <a:gd name="T12" fmla="+- 0 8028 7668"/>
                <a:gd name="T13" fmla="*/ T12 w 480"/>
                <a:gd name="T14" fmla="+- 0 2888 2888"/>
                <a:gd name="T15" fmla="*/ 2888 h 876"/>
                <a:gd name="T16" fmla="+- 0 8028 7668"/>
                <a:gd name="T17" fmla="*/ T16 w 480"/>
                <a:gd name="T18" fmla="+- 0 3524 2888"/>
                <a:gd name="T19" fmla="*/ 3524 h 876"/>
                <a:gd name="T20" fmla="+- 0 8148 7668"/>
                <a:gd name="T21" fmla="*/ T20 w 480"/>
                <a:gd name="T22" fmla="+- 0 3524 2888"/>
                <a:gd name="T23" fmla="*/ 3524 h 876"/>
                <a:gd name="T24" fmla="+- 0 7908 7668"/>
                <a:gd name="T25" fmla="*/ T24 w 480"/>
                <a:gd name="T26" fmla="+- 0 3764 2888"/>
                <a:gd name="T27" fmla="*/ 3764 h 876"/>
                <a:gd name="T28" fmla="+- 0 7668 7668"/>
                <a:gd name="T29" fmla="*/ T28 w 480"/>
                <a:gd name="T30" fmla="+- 0 3524 2888"/>
                <a:gd name="T31" fmla="*/ 3524 h 87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876">
                  <a:moveTo>
                    <a:pt x="0" y="636"/>
                  </a:moveTo>
                  <a:lnTo>
                    <a:pt x="120" y="636"/>
                  </a:lnTo>
                  <a:lnTo>
                    <a:pt x="120" y="0"/>
                  </a:lnTo>
                  <a:lnTo>
                    <a:pt x="360" y="0"/>
                  </a:lnTo>
                  <a:lnTo>
                    <a:pt x="360" y="636"/>
                  </a:lnTo>
                  <a:lnTo>
                    <a:pt x="480" y="636"/>
                  </a:lnTo>
                  <a:lnTo>
                    <a:pt x="240" y="876"/>
                  </a:lnTo>
                  <a:lnTo>
                    <a:pt x="0" y="63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3" name="AutoShape 29"/>
            <p:cNvSpPr>
              <a:spLocks/>
            </p:cNvSpPr>
            <p:nvPr/>
          </p:nvSpPr>
          <p:spPr bwMode="auto">
            <a:xfrm>
              <a:off x="6845" y="2571"/>
              <a:ext cx="480" cy="891"/>
            </a:xfrm>
            <a:custGeom>
              <a:avLst/>
              <a:gdLst>
                <a:gd name="T0" fmla="+- 0 9420 8940"/>
                <a:gd name="T1" fmla="*/ T0 w 480"/>
                <a:gd name="T2" fmla="+- 0 3524 2874"/>
                <a:gd name="T3" fmla="*/ 3524 h 891"/>
                <a:gd name="T4" fmla="+- 0 8940 8940"/>
                <a:gd name="T5" fmla="*/ T4 w 480"/>
                <a:gd name="T6" fmla="+- 0 3524 2874"/>
                <a:gd name="T7" fmla="*/ 3524 h 891"/>
                <a:gd name="T8" fmla="+- 0 9180 8940"/>
                <a:gd name="T9" fmla="*/ T8 w 480"/>
                <a:gd name="T10" fmla="+- 0 3764 2874"/>
                <a:gd name="T11" fmla="*/ 3764 h 891"/>
                <a:gd name="T12" fmla="+- 0 9420 8940"/>
                <a:gd name="T13" fmla="*/ T12 w 480"/>
                <a:gd name="T14" fmla="+- 0 3524 2874"/>
                <a:gd name="T15" fmla="*/ 3524 h 891"/>
                <a:gd name="T16" fmla="+- 0 9300 8940"/>
                <a:gd name="T17" fmla="*/ T16 w 480"/>
                <a:gd name="T18" fmla="+- 0 2874 2874"/>
                <a:gd name="T19" fmla="*/ 2874 h 891"/>
                <a:gd name="T20" fmla="+- 0 9060 8940"/>
                <a:gd name="T21" fmla="*/ T20 w 480"/>
                <a:gd name="T22" fmla="+- 0 2874 2874"/>
                <a:gd name="T23" fmla="*/ 2874 h 891"/>
                <a:gd name="T24" fmla="+- 0 9060 8940"/>
                <a:gd name="T25" fmla="*/ T24 w 480"/>
                <a:gd name="T26" fmla="+- 0 3524 2874"/>
                <a:gd name="T27" fmla="*/ 3524 h 891"/>
                <a:gd name="T28" fmla="+- 0 9300 8940"/>
                <a:gd name="T29" fmla="*/ T28 w 480"/>
                <a:gd name="T30" fmla="+- 0 3524 2874"/>
                <a:gd name="T31" fmla="*/ 3524 h 891"/>
                <a:gd name="T32" fmla="+- 0 9300 8940"/>
                <a:gd name="T33" fmla="*/ T32 w 480"/>
                <a:gd name="T34" fmla="+- 0 2874 2874"/>
                <a:gd name="T35" fmla="*/ 2874 h 8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891">
                  <a:moveTo>
                    <a:pt x="480" y="650"/>
                  </a:moveTo>
                  <a:lnTo>
                    <a:pt x="0" y="650"/>
                  </a:lnTo>
                  <a:lnTo>
                    <a:pt x="240" y="890"/>
                  </a:lnTo>
                  <a:lnTo>
                    <a:pt x="480" y="650"/>
                  </a:lnTo>
                  <a:close/>
                  <a:moveTo>
                    <a:pt x="360" y="0"/>
                  </a:moveTo>
                  <a:lnTo>
                    <a:pt x="120" y="0"/>
                  </a:lnTo>
                  <a:lnTo>
                    <a:pt x="120" y="650"/>
                  </a:lnTo>
                  <a:lnTo>
                    <a:pt x="360" y="650"/>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4" name="Freeform 30"/>
            <p:cNvSpPr>
              <a:spLocks/>
            </p:cNvSpPr>
            <p:nvPr/>
          </p:nvSpPr>
          <p:spPr bwMode="auto">
            <a:xfrm>
              <a:off x="6845" y="2571"/>
              <a:ext cx="480" cy="891"/>
            </a:xfrm>
            <a:custGeom>
              <a:avLst/>
              <a:gdLst>
                <a:gd name="T0" fmla="+- 0 8940 8940"/>
                <a:gd name="T1" fmla="*/ T0 w 480"/>
                <a:gd name="T2" fmla="+- 0 3524 2874"/>
                <a:gd name="T3" fmla="*/ 3524 h 891"/>
                <a:gd name="T4" fmla="+- 0 9060 8940"/>
                <a:gd name="T5" fmla="*/ T4 w 480"/>
                <a:gd name="T6" fmla="+- 0 3524 2874"/>
                <a:gd name="T7" fmla="*/ 3524 h 891"/>
                <a:gd name="T8" fmla="+- 0 9060 8940"/>
                <a:gd name="T9" fmla="*/ T8 w 480"/>
                <a:gd name="T10" fmla="+- 0 2874 2874"/>
                <a:gd name="T11" fmla="*/ 2874 h 891"/>
                <a:gd name="T12" fmla="+- 0 9300 8940"/>
                <a:gd name="T13" fmla="*/ T12 w 480"/>
                <a:gd name="T14" fmla="+- 0 2874 2874"/>
                <a:gd name="T15" fmla="*/ 2874 h 891"/>
                <a:gd name="T16" fmla="+- 0 9300 8940"/>
                <a:gd name="T17" fmla="*/ T16 w 480"/>
                <a:gd name="T18" fmla="+- 0 3524 2874"/>
                <a:gd name="T19" fmla="*/ 3524 h 891"/>
                <a:gd name="T20" fmla="+- 0 9420 8940"/>
                <a:gd name="T21" fmla="*/ T20 w 480"/>
                <a:gd name="T22" fmla="+- 0 3524 2874"/>
                <a:gd name="T23" fmla="*/ 3524 h 891"/>
                <a:gd name="T24" fmla="+- 0 9180 8940"/>
                <a:gd name="T25" fmla="*/ T24 w 480"/>
                <a:gd name="T26" fmla="+- 0 3764 2874"/>
                <a:gd name="T27" fmla="*/ 3764 h 891"/>
                <a:gd name="T28" fmla="+- 0 8940 8940"/>
                <a:gd name="T29" fmla="*/ T28 w 480"/>
                <a:gd name="T30" fmla="+- 0 3524 2874"/>
                <a:gd name="T31" fmla="*/ 3524 h 89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891">
                  <a:moveTo>
                    <a:pt x="0" y="650"/>
                  </a:moveTo>
                  <a:lnTo>
                    <a:pt x="120" y="650"/>
                  </a:lnTo>
                  <a:lnTo>
                    <a:pt x="120" y="0"/>
                  </a:lnTo>
                  <a:lnTo>
                    <a:pt x="360" y="0"/>
                  </a:lnTo>
                  <a:lnTo>
                    <a:pt x="360" y="650"/>
                  </a:lnTo>
                  <a:lnTo>
                    <a:pt x="480" y="650"/>
                  </a:lnTo>
                  <a:lnTo>
                    <a:pt x="240" y="890"/>
                  </a:lnTo>
                  <a:lnTo>
                    <a:pt x="0" y="65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5" name="Freeform 31"/>
            <p:cNvSpPr>
              <a:spLocks/>
            </p:cNvSpPr>
            <p:nvPr/>
          </p:nvSpPr>
          <p:spPr bwMode="auto">
            <a:xfrm>
              <a:off x="7690" y="3505"/>
              <a:ext cx="1167" cy="2009"/>
            </a:xfrm>
            <a:custGeom>
              <a:avLst/>
              <a:gdLst>
                <a:gd name="T0" fmla="+- 0 10757 9785"/>
                <a:gd name="T1" fmla="*/ T0 w 1167"/>
                <a:gd name="T2" fmla="+- 0 3808 3808"/>
                <a:gd name="T3" fmla="*/ 3808 h 2009"/>
                <a:gd name="T4" fmla="+- 0 9979 9785"/>
                <a:gd name="T5" fmla="*/ T4 w 1167"/>
                <a:gd name="T6" fmla="+- 0 3808 3808"/>
                <a:gd name="T7" fmla="*/ 3808 h 2009"/>
                <a:gd name="T8" fmla="+- 0 9904 9785"/>
                <a:gd name="T9" fmla="*/ T8 w 1167"/>
                <a:gd name="T10" fmla="+- 0 3823 3808"/>
                <a:gd name="T11" fmla="*/ 3823 h 2009"/>
                <a:gd name="T12" fmla="+- 0 9842 9785"/>
                <a:gd name="T13" fmla="*/ T12 w 1167"/>
                <a:gd name="T14" fmla="+- 0 3864 3808"/>
                <a:gd name="T15" fmla="*/ 3864 h 2009"/>
                <a:gd name="T16" fmla="+- 0 9800 9785"/>
                <a:gd name="T17" fmla="*/ T16 w 1167"/>
                <a:gd name="T18" fmla="+- 0 3926 3808"/>
                <a:gd name="T19" fmla="*/ 3926 h 2009"/>
                <a:gd name="T20" fmla="+- 0 9785 9785"/>
                <a:gd name="T21" fmla="*/ T20 w 1167"/>
                <a:gd name="T22" fmla="+- 0 4002 3808"/>
                <a:gd name="T23" fmla="*/ 4002 h 2009"/>
                <a:gd name="T24" fmla="+- 0 9785 9785"/>
                <a:gd name="T25" fmla="*/ T24 w 1167"/>
                <a:gd name="T26" fmla="+- 0 5622 3808"/>
                <a:gd name="T27" fmla="*/ 5622 h 2009"/>
                <a:gd name="T28" fmla="+- 0 9800 9785"/>
                <a:gd name="T29" fmla="*/ T28 w 1167"/>
                <a:gd name="T30" fmla="+- 0 5698 3808"/>
                <a:gd name="T31" fmla="*/ 5698 h 2009"/>
                <a:gd name="T32" fmla="+- 0 9842 9785"/>
                <a:gd name="T33" fmla="*/ T32 w 1167"/>
                <a:gd name="T34" fmla="+- 0 5759 3808"/>
                <a:gd name="T35" fmla="*/ 5759 h 2009"/>
                <a:gd name="T36" fmla="+- 0 9904 9785"/>
                <a:gd name="T37" fmla="*/ T36 w 1167"/>
                <a:gd name="T38" fmla="+- 0 5801 3808"/>
                <a:gd name="T39" fmla="*/ 5801 h 2009"/>
                <a:gd name="T40" fmla="+- 0 9979 9785"/>
                <a:gd name="T41" fmla="*/ T40 w 1167"/>
                <a:gd name="T42" fmla="+- 0 5816 3808"/>
                <a:gd name="T43" fmla="*/ 5816 h 2009"/>
                <a:gd name="T44" fmla="+- 0 10757 9785"/>
                <a:gd name="T45" fmla="*/ T44 w 1167"/>
                <a:gd name="T46" fmla="+- 0 5816 3808"/>
                <a:gd name="T47" fmla="*/ 5816 h 2009"/>
                <a:gd name="T48" fmla="+- 0 10832 9785"/>
                <a:gd name="T49" fmla="*/ T48 w 1167"/>
                <a:gd name="T50" fmla="+- 0 5801 3808"/>
                <a:gd name="T51" fmla="*/ 5801 h 2009"/>
                <a:gd name="T52" fmla="+- 0 10894 9785"/>
                <a:gd name="T53" fmla="*/ T52 w 1167"/>
                <a:gd name="T54" fmla="+- 0 5759 3808"/>
                <a:gd name="T55" fmla="*/ 5759 h 2009"/>
                <a:gd name="T56" fmla="+- 0 10936 9785"/>
                <a:gd name="T57" fmla="*/ T56 w 1167"/>
                <a:gd name="T58" fmla="+- 0 5698 3808"/>
                <a:gd name="T59" fmla="*/ 5698 h 2009"/>
                <a:gd name="T60" fmla="+- 0 10951 9785"/>
                <a:gd name="T61" fmla="*/ T60 w 1167"/>
                <a:gd name="T62" fmla="+- 0 5622 3808"/>
                <a:gd name="T63" fmla="*/ 5622 h 2009"/>
                <a:gd name="T64" fmla="+- 0 10951 9785"/>
                <a:gd name="T65" fmla="*/ T64 w 1167"/>
                <a:gd name="T66" fmla="+- 0 4002 3808"/>
                <a:gd name="T67" fmla="*/ 4002 h 2009"/>
                <a:gd name="T68" fmla="+- 0 10936 9785"/>
                <a:gd name="T69" fmla="*/ T68 w 1167"/>
                <a:gd name="T70" fmla="+- 0 3926 3808"/>
                <a:gd name="T71" fmla="*/ 3926 h 2009"/>
                <a:gd name="T72" fmla="+- 0 10894 9785"/>
                <a:gd name="T73" fmla="*/ T72 w 1167"/>
                <a:gd name="T74" fmla="+- 0 3864 3808"/>
                <a:gd name="T75" fmla="*/ 3864 h 2009"/>
                <a:gd name="T76" fmla="+- 0 10832 9785"/>
                <a:gd name="T77" fmla="*/ T76 w 1167"/>
                <a:gd name="T78" fmla="+- 0 3823 3808"/>
                <a:gd name="T79" fmla="*/ 3823 h 2009"/>
                <a:gd name="T80" fmla="+- 0 10757 9785"/>
                <a:gd name="T81" fmla="*/ T80 w 1167"/>
                <a:gd name="T82" fmla="+- 0 3808 3808"/>
                <a:gd name="T83" fmla="*/ 3808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7" h="2009">
                  <a:moveTo>
                    <a:pt x="972" y="0"/>
                  </a:moveTo>
                  <a:lnTo>
                    <a:pt x="194" y="0"/>
                  </a:lnTo>
                  <a:lnTo>
                    <a:pt x="119" y="15"/>
                  </a:lnTo>
                  <a:lnTo>
                    <a:pt x="57" y="56"/>
                  </a:lnTo>
                  <a:lnTo>
                    <a:pt x="15" y="118"/>
                  </a:lnTo>
                  <a:lnTo>
                    <a:pt x="0" y="194"/>
                  </a:lnTo>
                  <a:lnTo>
                    <a:pt x="0" y="1814"/>
                  </a:lnTo>
                  <a:lnTo>
                    <a:pt x="15" y="1890"/>
                  </a:lnTo>
                  <a:lnTo>
                    <a:pt x="57" y="1951"/>
                  </a:lnTo>
                  <a:lnTo>
                    <a:pt x="119" y="1993"/>
                  </a:lnTo>
                  <a:lnTo>
                    <a:pt x="194" y="2008"/>
                  </a:lnTo>
                  <a:lnTo>
                    <a:pt x="972" y="2008"/>
                  </a:lnTo>
                  <a:lnTo>
                    <a:pt x="1047" y="1993"/>
                  </a:lnTo>
                  <a:lnTo>
                    <a:pt x="1109" y="1951"/>
                  </a:lnTo>
                  <a:lnTo>
                    <a:pt x="1151" y="1890"/>
                  </a:lnTo>
                  <a:lnTo>
                    <a:pt x="1166" y="1814"/>
                  </a:lnTo>
                  <a:lnTo>
                    <a:pt x="1166" y="194"/>
                  </a:lnTo>
                  <a:lnTo>
                    <a:pt x="1151" y="118"/>
                  </a:lnTo>
                  <a:lnTo>
                    <a:pt x="1109" y="56"/>
                  </a:lnTo>
                  <a:lnTo>
                    <a:pt x="1047" y="15"/>
                  </a:lnTo>
                  <a:lnTo>
                    <a:pt x="97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6" name="Freeform 32"/>
            <p:cNvSpPr>
              <a:spLocks/>
            </p:cNvSpPr>
            <p:nvPr/>
          </p:nvSpPr>
          <p:spPr bwMode="auto">
            <a:xfrm>
              <a:off x="7690" y="3505"/>
              <a:ext cx="1167" cy="2009"/>
            </a:xfrm>
            <a:custGeom>
              <a:avLst/>
              <a:gdLst>
                <a:gd name="T0" fmla="+- 0 9785 9785"/>
                <a:gd name="T1" fmla="*/ T0 w 1167"/>
                <a:gd name="T2" fmla="+- 0 4002 3808"/>
                <a:gd name="T3" fmla="*/ 4002 h 2009"/>
                <a:gd name="T4" fmla="+- 0 9800 9785"/>
                <a:gd name="T5" fmla="*/ T4 w 1167"/>
                <a:gd name="T6" fmla="+- 0 3926 3808"/>
                <a:gd name="T7" fmla="*/ 3926 h 2009"/>
                <a:gd name="T8" fmla="+- 0 9842 9785"/>
                <a:gd name="T9" fmla="*/ T8 w 1167"/>
                <a:gd name="T10" fmla="+- 0 3864 3808"/>
                <a:gd name="T11" fmla="*/ 3864 h 2009"/>
                <a:gd name="T12" fmla="+- 0 9904 9785"/>
                <a:gd name="T13" fmla="*/ T12 w 1167"/>
                <a:gd name="T14" fmla="+- 0 3823 3808"/>
                <a:gd name="T15" fmla="*/ 3823 h 2009"/>
                <a:gd name="T16" fmla="+- 0 9979 9785"/>
                <a:gd name="T17" fmla="*/ T16 w 1167"/>
                <a:gd name="T18" fmla="+- 0 3808 3808"/>
                <a:gd name="T19" fmla="*/ 3808 h 2009"/>
                <a:gd name="T20" fmla="+- 0 10757 9785"/>
                <a:gd name="T21" fmla="*/ T20 w 1167"/>
                <a:gd name="T22" fmla="+- 0 3808 3808"/>
                <a:gd name="T23" fmla="*/ 3808 h 2009"/>
                <a:gd name="T24" fmla="+- 0 10832 9785"/>
                <a:gd name="T25" fmla="*/ T24 w 1167"/>
                <a:gd name="T26" fmla="+- 0 3823 3808"/>
                <a:gd name="T27" fmla="*/ 3823 h 2009"/>
                <a:gd name="T28" fmla="+- 0 10894 9785"/>
                <a:gd name="T29" fmla="*/ T28 w 1167"/>
                <a:gd name="T30" fmla="+- 0 3864 3808"/>
                <a:gd name="T31" fmla="*/ 3864 h 2009"/>
                <a:gd name="T32" fmla="+- 0 10936 9785"/>
                <a:gd name="T33" fmla="*/ T32 w 1167"/>
                <a:gd name="T34" fmla="+- 0 3926 3808"/>
                <a:gd name="T35" fmla="*/ 3926 h 2009"/>
                <a:gd name="T36" fmla="+- 0 10951 9785"/>
                <a:gd name="T37" fmla="*/ T36 w 1167"/>
                <a:gd name="T38" fmla="+- 0 4002 3808"/>
                <a:gd name="T39" fmla="*/ 4002 h 2009"/>
                <a:gd name="T40" fmla="+- 0 10951 9785"/>
                <a:gd name="T41" fmla="*/ T40 w 1167"/>
                <a:gd name="T42" fmla="+- 0 5622 3808"/>
                <a:gd name="T43" fmla="*/ 5622 h 2009"/>
                <a:gd name="T44" fmla="+- 0 10936 9785"/>
                <a:gd name="T45" fmla="*/ T44 w 1167"/>
                <a:gd name="T46" fmla="+- 0 5698 3808"/>
                <a:gd name="T47" fmla="*/ 5698 h 2009"/>
                <a:gd name="T48" fmla="+- 0 10894 9785"/>
                <a:gd name="T49" fmla="*/ T48 w 1167"/>
                <a:gd name="T50" fmla="+- 0 5759 3808"/>
                <a:gd name="T51" fmla="*/ 5759 h 2009"/>
                <a:gd name="T52" fmla="+- 0 10832 9785"/>
                <a:gd name="T53" fmla="*/ T52 w 1167"/>
                <a:gd name="T54" fmla="+- 0 5801 3808"/>
                <a:gd name="T55" fmla="*/ 5801 h 2009"/>
                <a:gd name="T56" fmla="+- 0 10757 9785"/>
                <a:gd name="T57" fmla="*/ T56 w 1167"/>
                <a:gd name="T58" fmla="+- 0 5816 3808"/>
                <a:gd name="T59" fmla="*/ 5816 h 2009"/>
                <a:gd name="T60" fmla="+- 0 9979 9785"/>
                <a:gd name="T61" fmla="*/ T60 w 1167"/>
                <a:gd name="T62" fmla="+- 0 5816 3808"/>
                <a:gd name="T63" fmla="*/ 5816 h 2009"/>
                <a:gd name="T64" fmla="+- 0 9904 9785"/>
                <a:gd name="T65" fmla="*/ T64 w 1167"/>
                <a:gd name="T66" fmla="+- 0 5801 3808"/>
                <a:gd name="T67" fmla="*/ 5801 h 2009"/>
                <a:gd name="T68" fmla="+- 0 9842 9785"/>
                <a:gd name="T69" fmla="*/ T68 w 1167"/>
                <a:gd name="T70" fmla="+- 0 5759 3808"/>
                <a:gd name="T71" fmla="*/ 5759 h 2009"/>
                <a:gd name="T72" fmla="+- 0 9800 9785"/>
                <a:gd name="T73" fmla="*/ T72 w 1167"/>
                <a:gd name="T74" fmla="+- 0 5698 3808"/>
                <a:gd name="T75" fmla="*/ 5698 h 2009"/>
                <a:gd name="T76" fmla="+- 0 9785 9785"/>
                <a:gd name="T77" fmla="*/ T76 w 1167"/>
                <a:gd name="T78" fmla="+- 0 5622 3808"/>
                <a:gd name="T79" fmla="*/ 5622 h 2009"/>
                <a:gd name="T80" fmla="+- 0 9785 9785"/>
                <a:gd name="T81" fmla="*/ T80 w 1167"/>
                <a:gd name="T82" fmla="+- 0 4002 3808"/>
                <a:gd name="T83" fmla="*/ 4002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7" h="2009">
                  <a:moveTo>
                    <a:pt x="0" y="194"/>
                  </a:moveTo>
                  <a:lnTo>
                    <a:pt x="15" y="118"/>
                  </a:lnTo>
                  <a:lnTo>
                    <a:pt x="57" y="56"/>
                  </a:lnTo>
                  <a:lnTo>
                    <a:pt x="119" y="15"/>
                  </a:lnTo>
                  <a:lnTo>
                    <a:pt x="194" y="0"/>
                  </a:lnTo>
                  <a:lnTo>
                    <a:pt x="972" y="0"/>
                  </a:lnTo>
                  <a:lnTo>
                    <a:pt x="1047" y="15"/>
                  </a:lnTo>
                  <a:lnTo>
                    <a:pt x="1109" y="56"/>
                  </a:lnTo>
                  <a:lnTo>
                    <a:pt x="1151" y="118"/>
                  </a:lnTo>
                  <a:lnTo>
                    <a:pt x="1166" y="194"/>
                  </a:lnTo>
                  <a:lnTo>
                    <a:pt x="1166" y="1814"/>
                  </a:lnTo>
                  <a:lnTo>
                    <a:pt x="1151" y="1890"/>
                  </a:lnTo>
                  <a:lnTo>
                    <a:pt x="1109" y="1951"/>
                  </a:lnTo>
                  <a:lnTo>
                    <a:pt x="1047" y="1993"/>
                  </a:lnTo>
                  <a:lnTo>
                    <a:pt x="972" y="2008"/>
                  </a:lnTo>
                  <a:lnTo>
                    <a:pt x="194" y="2008"/>
                  </a:lnTo>
                  <a:lnTo>
                    <a:pt x="119" y="1993"/>
                  </a:lnTo>
                  <a:lnTo>
                    <a:pt x="57" y="1951"/>
                  </a:lnTo>
                  <a:lnTo>
                    <a:pt x="15" y="1890"/>
                  </a:lnTo>
                  <a:lnTo>
                    <a:pt x="0" y="1814"/>
                  </a:lnTo>
                  <a:lnTo>
                    <a:pt x="0" y="19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7" name="AutoShape 33"/>
            <p:cNvSpPr>
              <a:spLocks/>
            </p:cNvSpPr>
            <p:nvPr/>
          </p:nvSpPr>
          <p:spPr bwMode="auto">
            <a:xfrm>
              <a:off x="7992" y="2590"/>
              <a:ext cx="480" cy="915"/>
            </a:xfrm>
            <a:custGeom>
              <a:avLst/>
              <a:gdLst>
                <a:gd name="T0" fmla="+- 0 10567 10087"/>
                <a:gd name="T1" fmla="*/ T0 w 480"/>
                <a:gd name="T2" fmla="+- 0 3568 2893"/>
                <a:gd name="T3" fmla="*/ 3568 h 915"/>
                <a:gd name="T4" fmla="+- 0 10087 10087"/>
                <a:gd name="T5" fmla="*/ T4 w 480"/>
                <a:gd name="T6" fmla="+- 0 3568 2893"/>
                <a:gd name="T7" fmla="*/ 3568 h 915"/>
                <a:gd name="T8" fmla="+- 0 10327 10087"/>
                <a:gd name="T9" fmla="*/ T8 w 480"/>
                <a:gd name="T10" fmla="+- 0 3808 2893"/>
                <a:gd name="T11" fmla="*/ 3808 h 915"/>
                <a:gd name="T12" fmla="+- 0 10567 10087"/>
                <a:gd name="T13" fmla="*/ T12 w 480"/>
                <a:gd name="T14" fmla="+- 0 3568 2893"/>
                <a:gd name="T15" fmla="*/ 3568 h 915"/>
                <a:gd name="T16" fmla="+- 0 10447 10087"/>
                <a:gd name="T17" fmla="*/ T16 w 480"/>
                <a:gd name="T18" fmla="+- 0 2893 2893"/>
                <a:gd name="T19" fmla="*/ 2893 h 915"/>
                <a:gd name="T20" fmla="+- 0 10207 10087"/>
                <a:gd name="T21" fmla="*/ T20 w 480"/>
                <a:gd name="T22" fmla="+- 0 2893 2893"/>
                <a:gd name="T23" fmla="*/ 2893 h 915"/>
                <a:gd name="T24" fmla="+- 0 10207 10087"/>
                <a:gd name="T25" fmla="*/ T24 w 480"/>
                <a:gd name="T26" fmla="+- 0 3568 2893"/>
                <a:gd name="T27" fmla="*/ 3568 h 915"/>
                <a:gd name="T28" fmla="+- 0 10447 10087"/>
                <a:gd name="T29" fmla="*/ T28 w 480"/>
                <a:gd name="T30" fmla="+- 0 3568 2893"/>
                <a:gd name="T31" fmla="*/ 3568 h 915"/>
                <a:gd name="T32" fmla="+- 0 10447 10087"/>
                <a:gd name="T33" fmla="*/ T32 w 480"/>
                <a:gd name="T34" fmla="+- 0 2893 2893"/>
                <a:gd name="T35" fmla="*/ 2893 h 9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5">
                  <a:moveTo>
                    <a:pt x="480" y="675"/>
                  </a:moveTo>
                  <a:lnTo>
                    <a:pt x="0" y="675"/>
                  </a:lnTo>
                  <a:lnTo>
                    <a:pt x="240" y="915"/>
                  </a:lnTo>
                  <a:lnTo>
                    <a:pt x="480" y="675"/>
                  </a:lnTo>
                  <a:close/>
                  <a:moveTo>
                    <a:pt x="360" y="0"/>
                  </a:moveTo>
                  <a:lnTo>
                    <a:pt x="120" y="0"/>
                  </a:lnTo>
                  <a:lnTo>
                    <a:pt x="120" y="675"/>
                  </a:lnTo>
                  <a:lnTo>
                    <a:pt x="360" y="675"/>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8" name="Freeform 34"/>
            <p:cNvSpPr>
              <a:spLocks/>
            </p:cNvSpPr>
            <p:nvPr/>
          </p:nvSpPr>
          <p:spPr bwMode="auto">
            <a:xfrm>
              <a:off x="7992" y="2590"/>
              <a:ext cx="480" cy="915"/>
            </a:xfrm>
            <a:custGeom>
              <a:avLst/>
              <a:gdLst>
                <a:gd name="T0" fmla="+- 0 10087 10087"/>
                <a:gd name="T1" fmla="*/ T0 w 480"/>
                <a:gd name="T2" fmla="+- 0 3568 2893"/>
                <a:gd name="T3" fmla="*/ 3568 h 915"/>
                <a:gd name="T4" fmla="+- 0 10207 10087"/>
                <a:gd name="T5" fmla="*/ T4 w 480"/>
                <a:gd name="T6" fmla="+- 0 3568 2893"/>
                <a:gd name="T7" fmla="*/ 3568 h 915"/>
                <a:gd name="T8" fmla="+- 0 10207 10087"/>
                <a:gd name="T9" fmla="*/ T8 w 480"/>
                <a:gd name="T10" fmla="+- 0 2893 2893"/>
                <a:gd name="T11" fmla="*/ 2893 h 915"/>
                <a:gd name="T12" fmla="+- 0 10447 10087"/>
                <a:gd name="T13" fmla="*/ T12 w 480"/>
                <a:gd name="T14" fmla="+- 0 2893 2893"/>
                <a:gd name="T15" fmla="*/ 2893 h 915"/>
                <a:gd name="T16" fmla="+- 0 10447 10087"/>
                <a:gd name="T17" fmla="*/ T16 w 480"/>
                <a:gd name="T18" fmla="+- 0 3568 2893"/>
                <a:gd name="T19" fmla="*/ 3568 h 915"/>
                <a:gd name="T20" fmla="+- 0 10567 10087"/>
                <a:gd name="T21" fmla="*/ T20 w 480"/>
                <a:gd name="T22" fmla="+- 0 3568 2893"/>
                <a:gd name="T23" fmla="*/ 3568 h 915"/>
                <a:gd name="T24" fmla="+- 0 10327 10087"/>
                <a:gd name="T25" fmla="*/ T24 w 480"/>
                <a:gd name="T26" fmla="+- 0 3808 2893"/>
                <a:gd name="T27" fmla="*/ 3808 h 915"/>
                <a:gd name="T28" fmla="+- 0 10087 10087"/>
                <a:gd name="T29" fmla="*/ T28 w 480"/>
                <a:gd name="T30" fmla="+- 0 3568 2893"/>
                <a:gd name="T31" fmla="*/ 3568 h 91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5">
                  <a:moveTo>
                    <a:pt x="0" y="675"/>
                  </a:moveTo>
                  <a:lnTo>
                    <a:pt x="120" y="675"/>
                  </a:lnTo>
                  <a:lnTo>
                    <a:pt x="120" y="0"/>
                  </a:lnTo>
                  <a:lnTo>
                    <a:pt x="360" y="0"/>
                  </a:lnTo>
                  <a:lnTo>
                    <a:pt x="360" y="675"/>
                  </a:lnTo>
                  <a:lnTo>
                    <a:pt x="480" y="675"/>
                  </a:lnTo>
                  <a:lnTo>
                    <a:pt x="240" y="915"/>
                  </a:lnTo>
                  <a:lnTo>
                    <a:pt x="0" y="67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9" name="Text Box 35"/>
            <p:cNvSpPr txBox="1">
              <a:spLocks noChangeArrowheads="1"/>
            </p:cNvSpPr>
            <p:nvPr/>
          </p:nvSpPr>
          <p:spPr bwMode="auto">
            <a:xfrm>
              <a:off x="3570" y="628"/>
              <a:ext cx="173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00"/>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0" name="Text Box 36"/>
            <p:cNvSpPr txBox="1">
              <a:spLocks noChangeArrowheads="1"/>
            </p:cNvSpPr>
            <p:nvPr/>
          </p:nvSpPr>
          <p:spPr bwMode="auto">
            <a:xfrm>
              <a:off x="658" y="1688"/>
              <a:ext cx="238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những vấn đề cơ bản của WEB</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1" name="Text Box 37"/>
            <p:cNvSpPr txBox="1">
              <a:spLocks noChangeArrowheads="1"/>
            </p:cNvSpPr>
            <p:nvPr/>
          </p:nvSpPr>
          <p:spPr bwMode="auto">
            <a:xfrm>
              <a:off x="5766" y="1528"/>
              <a:ext cx="2447"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về luồng hoạt động của 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2" name="Text Box 38"/>
            <p:cNvSpPr txBox="1">
              <a:spLocks noChangeArrowheads="1"/>
            </p:cNvSpPr>
            <p:nvPr/>
          </p:nvSpPr>
          <p:spPr bwMode="auto">
            <a:xfrm>
              <a:off x="148" y="4054"/>
              <a:ext cx="885" cy="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Lịch</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sử hình thành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3" name="Text Box 39"/>
            <p:cNvSpPr txBox="1">
              <a:spLocks noChangeArrowheads="1"/>
            </p:cNvSpPr>
            <p:nvPr/>
          </p:nvSpPr>
          <p:spPr bwMode="auto">
            <a:xfrm>
              <a:off x="1332" y="3792"/>
              <a:ext cx="977"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Cấu</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tạo cơ bản HTML, CSS, JS</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4" name="Text Box 40"/>
            <p:cNvSpPr txBox="1">
              <a:spLocks noChangeArrowheads="1"/>
            </p:cNvSpPr>
            <p:nvPr/>
          </p:nvSpPr>
          <p:spPr bwMode="auto">
            <a:xfrm>
              <a:off x="2665" y="3695"/>
              <a:ext cx="700" cy="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Ứng</a:t>
              </a:r>
              <a:r>
                <a:rPr lang="vi-VN" sz="1200" b="1">
                  <a:effectLst/>
                  <a:latin typeface="Arial" panose="020B0604020202020204" pitchFamily="34" charset="0"/>
                  <a:ea typeface="Arial" panose="020B0604020202020204" pitchFamily="34" charset="0"/>
                  <a:cs typeface="Times New Roman" panose="02020603050405020304" pitchFamily="18" charset="0"/>
                </a:rPr>
                <a:t> </a:t>
              </a: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dụng cơ</a:t>
              </a:r>
              <a:r>
                <a:rPr lang="vi-VN" sz="1200" b="1" spc="-10">
                  <a:solidFill>
                    <a:srgbClr val="001F5F"/>
                  </a:solidFill>
                  <a:effectLst/>
                  <a:latin typeface="Arial" panose="020B0604020202020204" pitchFamily="34" charset="0"/>
                  <a:ea typeface="Arial" panose="020B0604020202020204" pitchFamily="34" charset="0"/>
                  <a:cs typeface="Times New Roman" panose="02020603050405020304" pitchFamily="18" charset="0"/>
                </a:rPr>
                <a:t> </a:t>
              </a: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bản</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5" name="Text Box 41"/>
            <p:cNvSpPr txBox="1">
              <a:spLocks noChangeArrowheads="1"/>
            </p:cNvSpPr>
            <p:nvPr/>
          </p:nvSpPr>
          <p:spPr bwMode="auto">
            <a:xfrm>
              <a:off x="5401" y="3660"/>
              <a:ext cx="885"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giao diện UI/UX</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6" name="Text Box 42"/>
            <p:cNvSpPr txBox="1">
              <a:spLocks noChangeArrowheads="1"/>
            </p:cNvSpPr>
            <p:nvPr/>
          </p:nvSpPr>
          <p:spPr bwMode="auto">
            <a:xfrm>
              <a:off x="6523" y="3676"/>
              <a:ext cx="1016"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BackEnd</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7" name="Text Box 43"/>
            <p:cNvSpPr txBox="1">
              <a:spLocks noChangeArrowheads="1"/>
            </p:cNvSpPr>
            <p:nvPr/>
          </p:nvSpPr>
          <p:spPr bwMode="auto">
            <a:xfrm>
              <a:off x="7830" y="3654"/>
              <a:ext cx="887"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Ý</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nghĩa, hoạt động thực tế</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679876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42" presetClass="entr" presetSubtype="0" fill="hold" nodeType="after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747925" y="188929"/>
            <a:ext cx="6140399" cy="857400"/>
          </a:xfrm>
        </p:spPr>
        <p:txBody>
          <a:bodyPr/>
          <a:lstStyle/>
          <a:p>
            <a:r>
              <a:rPr lang="en-US" sz="2600" dirty="0"/>
              <a:t>1.3 Ph</a:t>
            </a:r>
            <a:r>
              <a:rPr lang="vi-VN" sz="2600" dirty="0"/>
              <a:t>ư</a:t>
            </a:r>
            <a:r>
              <a:rPr lang="en-US" sz="2600" dirty="0" err="1"/>
              <a:t>ơng</a:t>
            </a:r>
            <a:r>
              <a:rPr lang="en-US" sz="2600" dirty="0"/>
              <a:t> </a:t>
            </a:r>
            <a:r>
              <a:rPr lang="en-US" sz="2600" dirty="0" err="1"/>
              <a:t>pháp</a:t>
            </a:r>
            <a:r>
              <a:rPr lang="en-US" sz="2600" dirty="0"/>
              <a:t> </a:t>
            </a:r>
            <a:r>
              <a:rPr lang="en-US" sz="2600" dirty="0" err="1"/>
              <a:t>nghiên</a:t>
            </a:r>
            <a:r>
              <a:rPr lang="en-US" sz="2600" dirty="0"/>
              <a:t> </a:t>
            </a:r>
            <a:r>
              <a:rPr lang="en-US" sz="2600" dirty="0" err="1"/>
              <a:t>cứu</a:t>
            </a:r>
            <a:endParaRPr lang="vi-VN" sz="2600" dirty="0"/>
          </a:p>
        </p:txBody>
      </p:sp>
      <p:grpSp>
        <p:nvGrpSpPr>
          <p:cNvPr id="6" name="Group 38"/>
          <p:cNvGrpSpPr>
            <a:grpSpLocks/>
          </p:cNvGrpSpPr>
          <p:nvPr/>
        </p:nvGrpSpPr>
        <p:grpSpPr bwMode="auto">
          <a:xfrm>
            <a:off x="1053966" y="1215190"/>
            <a:ext cx="5972475" cy="3709937"/>
            <a:chOff x="2270" y="322"/>
            <a:chExt cx="8231" cy="4427"/>
          </a:xfrm>
        </p:grpSpPr>
        <p:sp>
          <p:nvSpPr>
            <p:cNvPr id="7" name="Freeform 69"/>
            <p:cNvSpPr>
              <a:spLocks/>
            </p:cNvSpPr>
            <p:nvPr/>
          </p:nvSpPr>
          <p:spPr bwMode="auto">
            <a:xfrm>
              <a:off x="2580" y="1489"/>
              <a:ext cx="3197" cy="812"/>
            </a:xfrm>
            <a:custGeom>
              <a:avLst/>
              <a:gdLst>
                <a:gd name="T0" fmla="+- 0 5642 2580"/>
                <a:gd name="T1" fmla="*/ T0 w 3197"/>
                <a:gd name="T2" fmla="+- 0 1489 1489"/>
                <a:gd name="T3" fmla="*/ 1489 h 812"/>
                <a:gd name="T4" fmla="+- 0 2715 2580"/>
                <a:gd name="T5" fmla="*/ T4 w 3197"/>
                <a:gd name="T6" fmla="+- 0 1489 1489"/>
                <a:gd name="T7" fmla="*/ 1489 h 812"/>
                <a:gd name="T8" fmla="+- 0 2663 2580"/>
                <a:gd name="T9" fmla="*/ T8 w 3197"/>
                <a:gd name="T10" fmla="+- 0 1499 1489"/>
                <a:gd name="T11" fmla="*/ 1499 h 812"/>
                <a:gd name="T12" fmla="+- 0 2620 2580"/>
                <a:gd name="T13" fmla="*/ T12 w 3197"/>
                <a:gd name="T14" fmla="+- 0 1528 1489"/>
                <a:gd name="T15" fmla="*/ 1528 h 812"/>
                <a:gd name="T16" fmla="+- 0 2591 2580"/>
                <a:gd name="T17" fmla="*/ T16 w 3197"/>
                <a:gd name="T18" fmla="+- 0 1571 1489"/>
                <a:gd name="T19" fmla="*/ 1571 h 812"/>
                <a:gd name="T20" fmla="+- 0 2580 2580"/>
                <a:gd name="T21" fmla="*/ T20 w 3197"/>
                <a:gd name="T22" fmla="+- 0 1624 1489"/>
                <a:gd name="T23" fmla="*/ 1624 h 812"/>
                <a:gd name="T24" fmla="+- 0 2580 2580"/>
                <a:gd name="T25" fmla="*/ T24 w 3197"/>
                <a:gd name="T26" fmla="+- 0 2165 1489"/>
                <a:gd name="T27" fmla="*/ 2165 h 812"/>
                <a:gd name="T28" fmla="+- 0 2591 2580"/>
                <a:gd name="T29" fmla="*/ T28 w 3197"/>
                <a:gd name="T30" fmla="+- 0 2217 1489"/>
                <a:gd name="T31" fmla="*/ 2217 h 812"/>
                <a:gd name="T32" fmla="+- 0 2620 2580"/>
                <a:gd name="T33" fmla="*/ T32 w 3197"/>
                <a:gd name="T34" fmla="+- 0 2260 1489"/>
                <a:gd name="T35" fmla="*/ 2260 h 812"/>
                <a:gd name="T36" fmla="+- 0 2663 2580"/>
                <a:gd name="T37" fmla="*/ T36 w 3197"/>
                <a:gd name="T38" fmla="+- 0 2289 1489"/>
                <a:gd name="T39" fmla="*/ 2289 h 812"/>
                <a:gd name="T40" fmla="+- 0 2715 2580"/>
                <a:gd name="T41" fmla="*/ T40 w 3197"/>
                <a:gd name="T42" fmla="+- 0 2300 1489"/>
                <a:gd name="T43" fmla="*/ 2300 h 812"/>
                <a:gd name="T44" fmla="+- 0 5642 2580"/>
                <a:gd name="T45" fmla="*/ T44 w 3197"/>
                <a:gd name="T46" fmla="+- 0 2300 1489"/>
                <a:gd name="T47" fmla="*/ 2300 h 812"/>
                <a:gd name="T48" fmla="+- 0 5694 2580"/>
                <a:gd name="T49" fmla="*/ T48 w 3197"/>
                <a:gd name="T50" fmla="+- 0 2289 1489"/>
                <a:gd name="T51" fmla="*/ 2289 h 812"/>
                <a:gd name="T52" fmla="+- 0 5737 2580"/>
                <a:gd name="T53" fmla="*/ T52 w 3197"/>
                <a:gd name="T54" fmla="+- 0 2260 1489"/>
                <a:gd name="T55" fmla="*/ 2260 h 812"/>
                <a:gd name="T56" fmla="+- 0 5766 2580"/>
                <a:gd name="T57" fmla="*/ T56 w 3197"/>
                <a:gd name="T58" fmla="+- 0 2217 1489"/>
                <a:gd name="T59" fmla="*/ 2217 h 812"/>
                <a:gd name="T60" fmla="+- 0 5777 2580"/>
                <a:gd name="T61" fmla="*/ T60 w 3197"/>
                <a:gd name="T62" fmla="+- 0 2165 1489"/>
                <a:gd name="T63" fmla="*/ 2165 h 812"/>
                <a:gd name="T64" fmla="+- 0 5777 2580"/>
                <a:gd name="T65" fmla="*/ T64 w 3197"/>
                <a:gd name="T66" fmla="+- 0 1624 1489"/>
                <a:gd name="T67" fmla="*/ 1624 h 812"/>
                <a:gd name="T68" fmla="+- 0 5766 2580"/>
                <a:gd name="T69" fmla="*/ T68 w 3197"/>
                <a:gd name="T70" fmla="+- 0 1571 1489"/>
                <a:gd name="T71" fmla="*/ 1571 h 812"/>
                <a:gd name="T72" fmla="+- 0 5737 2580"/>
                <a:gd name="T73" fmla="*/ T72 w 3197"/>
                <a:gd name="T74" fmla="+- 0 1528 1489"/>
                <a:gd name="T75" fmla="*/ 1528 h 812"/>
                <a:gd name="T76" fmla="+- 0 5694 2580"/>
                <a:gd name="T77" fmla="*/ T76 w 3197"/>
                <a:gd name="T78" fmla="+- 0 1499 1489"/>
                <a:gd name="T79" fmla="*/ 1499 h 812"/>
                <a:gd name="T80" fmla="+- 0 5642 2580"/>
                <a:gd name="T81" fmla="*/ T80 w 3197"/>
                <a:gd name="T82" fmla="+- 0 1489 1489"/>
                <a:gd name="T83" fmla="*/ 1489 h 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97" h="812">
                  <a:moveTo>
                    <a:pt x="3062" y="0"/>
                  </a:moveTo>
                  <a:lnTo>
                    <a:pt x="135" y="0"/>
                  </a:lnTo>
                  <a:lnTo>
                    <a:pt x="83" y="10"/>
                  </a:lnTo>
                  <a:lnTo>
                    <a:pt x="40" y="39"/>
                  </a:lnTo>
                  <a:lnTo>
                    <a:pt x="11" y="82"/>
                  </a:lnTo>
                  <a:lnTo>
                    <a:pt x="0" y="135"/>
                  </a:lnTo>
                  <a:lnTo>
                    <a:pt x="0" y="676"/>
                  </a:lnTo>
                  <a:lnTo>
                    <a:pt x="11" y="728"/>
                  </a:lnTo>
                  <a:lnTo>
                    <a:pt x="40" y="771"/>
                  </a:lnTo>
                  <a:lnTo>
                    <a:pt x="83" y="800"/>
                  </a:lnTo>
                  <a:lnTo>
                    <a:pt x="135" y="811"/>
                  </a:lnTo>
                  <a:lnTo>
                    <a:pt x="3062" y="811"/>
                  </a:lnTo>
                  <a:lnTo>
                    <a:pt x="3114" y="800"/>
                  </a:lnTo>
                  <a:lnTo>
                    <a:pt x="3157" y="771"/>
                  </a:lnTo>
                  <a:lnTo>
                    <a:pt x="3186" y="728"/>
                  </a:lnTo>
                  <a:lnTo>
                    <a:pt x="3197" y="676"/>
                  </a:lnTo>
                  <a:lnTo>
                    <a:pt x="3197" y="135"/>
                  </a:lnTo>
                  <a:lnTo>
                    <a:pt x="3186" y="82"/>
                  </a:lnTo>
                  <a:lnTo>
                    <a:pt x="3157" y="39"/>
                  </a:lnTo>
                  <a:lnTo>
                    <a:pt x="3114" y="10"/>
                  </a:lnTo>
                  <a:lnTo>
                    <a:pt x="306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8" name="Freeform 70"/>
            <p:cNvSpPr>
              <a:spLocks/>
            </p:cNvSpPr>
            <p:nvPr/>
          </p:nvSpPr>
          <p:spPr bwMode="auto">
            <a:xfrm>
              <a:off x="2580" y="1489"/>
              <a:ext cx="3197" cy="812"/>
            </a:xfrm>
            <a:custGeom>
              <a:avLst/>
              <a:gdLst>
                <a:gd name="T0" fmla="+- 0 2580 2580"/>
                <a:gd name="T1" fmla="*/ T0 w 3197"/>
                <a:gd name="T2" fmla="+- 0 1624 1489"/>
                <a:gd name="T3" fmla="*/ 1624 h 812"/>
                <a:gd name="T4" fmla="+- 0 2591 2580"/>
                <a:gd name="T5" fmla="*/ T4 w 3197"/>
                <a:gd name="T6" fmla="+- 0 1571 1489"/>
                <a:gd name="T7" fmla="*/ 1571 h 812"/>
                <a:gd name="T8" fmla="+- 0 2620 2580"/>
                <a:gd name="T9" fmla="*/ T8 w 3197"/>
                <a:gd name="T10" fmla="+- 0 1528 1489"/>
                <a:gd name="T11" fmla="*/ 1528 h 812"/>
                <a:gd name="T12" fmla="+- 0 2663 2580"/>
                <a:gd name="T13" fmla="*/ T12 w 3197"/>
                <a:gd name="T14" fmla="+- 0 1499 1489"/>
                <a:gd name="T15" fmla="*/ 1499 h 812"/>
                <a:gd name="T16" fmla="+- 0 2715 2580"/>
                <a:gd name="T17" fmla="*/ T16 w 3197"/>
                <a:gd name="T18" fmla="+- 0 1489 1489"/>
                <a:gd name="T19" fmla="*/ 1489 h 812"/>
                <a:gd name="T20" fmla="+- 0 5642 2580"/>
                <a:gd name="T21" fmla="*/ T20 w 3197"/>
                <a:gd name="T22" fmla="+- 0 1489 1489"/>
                <a:gd name="T23" fmla="*/ 1489 h 812"/>
                <a:gd name="T24" fmla="+- 0 5694 2580"/>
                <a:gd name="T25" fmla="*/ T24 w 3197"/>
                <a:gd name="T26" fmla="+- 0 1499 1489"/>
                <a:gd name="T27" fmla="*/ 1499 h 812"/>
                <a:gd name="T28" fmla="+- 0 5737 2580"/>
                <a:gd name="T29" fmla="*/ T28 w 3197"/>
                <a:gd name="T30" fmla="+- 0 1528 1489"/>
                <a:gd name="T31" fmla="*/ 1528 h 812"/>
                <a:gd name="T32" fmla="+- 0 5766 2580"/>
                <a:gd name="T33" fmla="*/ T32 w 3197"/>
                <a:gd name="T34" fmla="+- 0 1571 1489"/>
                <a:gd name="T35" fmla="*/ 1571 h 812"/>
                <a:gd name="T36" fmla="+- 0 5777 2580"/>
                <a:gd name="T37" fmla="*/ T36 w 3197"/>
                <a:gd name="T38" fmla="+- 0 1624 1489"/>
                <a:gd name="T39" fmla="*/ 1624 h 812"/>
                <a:gd name="T40" fmla="+- 0 5777 2580"/>
                <a:gd name="T41" fmla="*/ T40 w 3197"/>
                <a:gd name="T42" fmla="+- 0 2165 1489"/>
                <a:gd name="T43" fmla="*/ 2165 h 812"/>
                <a:gd name="T44" fmla="+- 0 5766 2580"/>
                <a:gd name="T45" fmla="*/ T44 w 3197"/>
                <a:gd name="T46" fmla="+- 0 2217 1489"/>
                <a:gd name="T47" fmla="*/ 2217 h 812"/>
                <a:gd name="T48" fmla="+- 0 5737 2580"/>
                <a:gd name="T49" fmla="*/ T48 w 3197"/>
                <a:gd name="T50" fmla="+- 0 2260 1489"/>
                <a:gd name="T51" fmla="*/ 2260 h 812"/>
                <a:gd name="T52" fmla="+- 0 5694 2580"/>
                <a:gd name="T53" fmla="*/ T52 w 3197"/>
                <a:gd name="T54" fmla="+- 0 2289 1489"/>
                <a:gd name="T55" fmla="*/ 2289 h 812"/>
                <a:gd name="T56" fmla="+- 0 5642 2580"/>
                <a:gd name="T57" fmla="*/ T56 w 3197"/>
                <a:gd name="T58" fmla="+- 0 2300 1489"/>
                <a:gd name="T59" fmla="*/ 2300 h 812"/>
                <a:gd name="T60" fmla="+- 0 2715 2580"/>
                <a:gd name="T61" fmla="*/ T60 w 3197"/>
                <a:gd name="T62" fmla="+- 0 2300 1489"/>
                <a:gd name="T63" fmla="*/ 2300 h 812"/>
                <a:gd name="T64" fmla="+- 0 2663 2580"/>
                <a:gd name="T65" fmla="*/ T64 w 3197"/>
                <a:gd name="T66" fmla="+- 0 2289 1489"/>
                <a:gd name="T67" fmla="*/ 2289 h 812"/>
                <a:gd name="T68" fmla="+- 0 2620 2580"/>
                <a:gd name="T69" fmla="*/ T68 w 3197"/>
                <a:gd name="T70" fmla="+- 0 2260 1489"/>
                <a:gd name="T71" fmla="*/ 2260 h 812"/>
                <a:gd name="T72" fmla="+- 0 2591 2580"/>
                <a:gd name="T73" fmla="*/ T72 w 3197"/>
                <a:gd name="T74" fmla="+- 0 2217 1489"/>
                <a:gd name="T75" fmla="*/ 2217 h 812"/>
                <a:gd name="T76" fmla="+- 0 2580 2580"/>
                <a:gd name="T77" fmla="*/ T76 w 3197"/>
                <a:gd name="T78" fmla="+- 0 2165 1489"/>
                <a:gd name="T79" fmla="*/ 2165 h 812"/>
                <a:gd name="T80" fmla="+- 0 2580 2580"/>
                <a:gd name="T81" fmla="*/ T80 w 3197"/>
                <a:gd name="T82" fmla="+- 0 1624 1489"/>
                <a:gd name="T83" fmla="*/ 1624 h 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97" h="812">
                  <a:moveTo>
                    <a:pt x="0" y="135"/>
                  </a:moveTo>
                  <a:lnTo>
                    <a:pt x="11" y="82"/>
                  </a:lnTo>
                  <a:lnTo>
                    <a:pt x="40" y="39"/>
                  </a:lnTo>
                  <a:lnTo>
                    <a:pt x="83" y="10"/>
                  </a:lnTo>
                  <a:lnTo>
                    <a:pt x="135" y="0"/>
                  </a:lnTo>
                  <a:lnTo>
                    <a:pt x="3062" y="0"/>
                  </a:lnTo>
                  <a:lnTo>
                    <a:pt x="3114" y="10"/>
                  </a:lnTo>
                  <a:lnTo>
                    <a:pt x="3157" y="39"/>
                  </a:lnTo>
                  <a:lnTo>
                    <a:pt x="3186" y="82"/>
                  </a:lnTo>
                  <a:lnTo>
                    <a:pt x="3197" y="135"/>
                  </a:lnTo>
                  <a:lnTo>
                    <a:pt x="3197" y="676"/>
                  </a:lnTo>
                  <a:lnTo>
                    <a:pt x="3186" y="728"/>
                  </a:lnTo>
                  <a:lnTo>
                    <a:pt x="3157" y="771"/>
                  </a:lnTo>
                  <a:lnTo>
                    <a:pt x="3114" y="800"/>
                  </a:lnTo>
                  <a:lnTo>
                    <a:pt x="3062" y="811"/>
                  </a:lnTo>
                  <a:lnTo>
                    <a:pt x="135" y="811"/>
                  </a:lnTo>
                  <a:lnTo>
                    <a:pt x="83" y="800"/>
                  </a:lnTo>
                  <a:lnTo>
                    <a:pt x="40" y="771"/>
                  </a:lnTo>
                  <a:lnTo>
                    <a:pt x="11" y="728"/>
                  </a:lnTo>
                  <a:lnTo>
                    <a:pt x="0" y="676"/>
                  </a:lnTo>
                  <a:lnTo>
                    <a:pt x="0" y="13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9" name="Freeform 71"/>
            <p:cNvSpPr>
              <a:spLocks/>
            </p:cNvSpPr>
            <p:nvPr/>
          </p:nvSpPr>
          <p:spPr bwMode="auto">
            <a:xfrm>
              <a:off x="5150" y="322"/>
              <a:ext cx="2700" cy="893"/>
            </a:xfrm>
            <a:custGeom>
              <a:avLst/>
              <a:gdLst>
                <a:gd name="T0" fmla="+- 0 7702 5150"/>
                <a:gd name="T1" fmla="*/ T0 w 2700"/>
                <a:gd name="T2" fmla="+- 0 322 322"/>
                <a:gd name="T3" fmla="*/ 322 h 893"/>
                <a:gd name="T4" fmla="+- 0 5299 5150"/>
                <a:gd name="T5" fmla="*/ T4 w 2700"/>
                <a:gd name="T6" fmla="+- 0 322 322"/>
                <a:gd name="T7" fmla="*/ 322 h 893"/>
                <a:gd name="T8" fmla="+- 0 5241 5150"/>
                <a:gd name="T9" fmla="*/ T8 w 2700"/>
                <a:gd name="T10" fmla="+- 0 334 322"/>
                <a:gd name="T11" fmla="*/ 334 h 893"/>
                <a:gd name="T12" fmla="+- 0 5194 5150"/>
                <a:gd name="T13" fmla="*/ T12 w 2700"/>
                <a:gd name="T14" fmla="+- 0 366 322"/>
                <a:gd name="T15" fmla="*/ 366 h 893"/>
                <a:gd name="T16" fmla="+- 0 5162 5150"/>
                <a:gd name="T17" fmla="*/ T16 w 2700"/>
                <a:gd name="T18" fmla="+- 0 413 322"/>
                <a:gd name="T19" fmla="*/ 413 h 893"/>
                <a:gd name="T20" fmla="+- 0 5150 5150"/>
                <a:gd name="T21" fmla="*/ T20 w 2700"/>
                <a:gd name="T22" fmla="+- 0 471 322"/>
                <a:gd name="T23" fmla="*/ 471 h 893"/>
                <a:gd name="T24" fmla="+- 0 5150 5150"/>
                <a:gd name="T25" fmla="*/ T24 w 2700"/>
                <a:gd name="T26" fmla="+- 0 1066 322"/>
                <a:gd name="T27" fmla="*/ 1066 h 893"/>
                <a:gd name="T28" fmla="+- 0 5162 5150"/>
                <a:gd name="T29" fmla="*/ T28 w 2700"/>
                <a:gd name="T30" fmla="+- 0 1124 322"/>
                <a:gd name="T31" fmla="*/ 1124 h 893"/>
                <a:gd name="T32" fmla="+- 0 5194 5150"/>
                <a:gd name="T33" fmla="*/ T32 w 2700"/>
                <a:gd name="T34" fmla="+- 0 1172 322"/>
                <a:gd name="T35" fmla="*/ 1172 h 893"/>
                <a:gd name="T36" fmla="+- 0 5241 5150"/>
                <a:gd name="T37" fmla="*/ T36 w 2700"/>
                <a:gd name="T38" fmla="+- 0 1204 322"/>
                <a:gd name="T39" fmla="*/ 1204 h 893"/>
                <a:gd name="T40" fmla="+- 0 5299 5150"/>
                <a:gd name="T41" fmla="*/ T40 w 2700"/>
                <a:gd name="T42" fmla="+- 0 1215 322"/>
                <a:gd name="T43" fmla="*/ 1215 h 893"/>
                <a:gd name="T44" fmla="+- 0 7702 5150"/>
                <a:gd name="T45" fmla="*/ T44 w 2700"/>
                <a:gd name="T46" fmla="+- 0 1215 322"/>
                <a:gd name="T47" fmla="*/ 1215 h 893"/>
                <a:gd name="T48" fmla="+- 0 7760 5150"/>
                <a:gd name="T49" fmla="*/ T48 w 2700"/>
                <a:gd name="T50" fmla="+- 0 1204 322"/>
                <a:gd name="T51" fmla="*/ 1204 h 893"/>
                <a:gd name="T52" fmla="+- 0 7807 5150"/>
                <a:gd name="T53" fmla="*/ T52 w 2700"/>
                <a:gd name="T54" fmla="+- 0 1172 322"/>
                <a:gd name="T55" fmla="*/ 1172 h 893"/>
                <a:gd name="T56" fmla="+- 0 7839 5150"/>
                <a:gd name="T57" fmla="*/ T56 w 2700"/>
                <a:gd name="T58" fmla="+- 0 1124 322"/>
                <a:gd name="T59" fmla="*/ 1124 h 893"/>
                <a:gd name="T60" fmla="+- 0 7850 5150"/>
                <a:gd name="T61" fmla="*/ T60 w 2700"/>
                <a:gd name="T62" fmla="+- 0 1066 322"/>
                <a:gd name="T63" fmla="*/ 1066 h 893"/>
                <a:gd name="T64" fmla="+- 0 7850 5150"/>
                <a:gd name="T65" fmla="*/ T64 w 2700"/>
                <a:gd name="T66" fmla="+- 0 471 322"/>
                <a:gd name="T67" fmla="*/ 471 h 893"/>
                <a:gd name="T68" fmla="+- 0 7839 5150"/>
                <a:gd name="T69" fmla="*/ T68 w 2700"/>
                <a:gd name="T70" fmla="+- 0 413 322"/>
                <a:gd name="T71" fmla="*/ 413 h 893"/>
                <a:gd name="T72" fmla="+- 0 7807 5150"/>
                <a:gd name="T73" fmla="*/ T72 w 2700"/>
                <a:gd name="T74" fmla="+- 0 366 322"/>
                <a:gd name="T75" fmla="*/ 366 h 893"/>
                <a:gd name="T76" fmla="+- 0 7760 5150"/>
                <a:gd name="T77" fmla="*/ T76 w 2700"/>
                <a:gd name="T78" fmla="+- 0 334 322"/>
                <a:gd name="T79" fmla="*/ 334 h 893"/>
                <a:gd name="T80" fmla="+- 0 7702 5150"/>
                <a:gd name="T81" fmla="*/ T80 w 2700"/>
                <a:gd name="T82" fmla="+- 0 322 322"/>
                <a:gd name="T83" fmla="*/ 322 h 8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700" h="893">
                  <a:moveTo>
                    <a:pt x="2552" y="0"/>
                  </a:moveTo>
                  <a:lnTo>
                    <a:pt x="149" y="0"/>
                  </a:lnTo>
                  <a:lnTo>
                    <a:pt x="91" y="12"/>
                  </a:lnTo>
                  <a:lnTo>
                    <a:pt x="44" y="44"/>
                  </a:lnTo>
                  <a:lnTo>
                    <a:pt x="12" y="91"/>
                  </a:lnTo>
                  <a:lnTo>
                    <a:pt x="0" y="149"/>
                  </a:lnTo>
                  <a:lnTo>
                    <a:pt x="0" y="744"/>
                  </a:lnTo>
                  <a:lnTo>
                    <a:pt x="12" y="802"/>
                  </a:lnTo>
                  <a:lnTo>
                    <a:pt x="44" y="850"/>
                  </a:lnTo>
                  <a:lnTo>
                    <a:pt x="91" y="882"/>
                  </a:lnTo>
                  <a:lnTo>
                    <a:pt x="149" y="893"/>
                  </a:lnTo>
                  <a:lnTo>
                    <a:pt x="2552" y="893"/>
                  </a:lnTo>
                  <a:lnTo>
                    <a:pt x="2610" y="882"/>
                  </a:lnTo>
                  <a:lnTo>
                    <a:pt x="2657" y="850"/>
                  </a:lnTo>
                  <a:lnTo>
                    <a:pt x="2689" y="802"/>
                  </a:lnTo>
                  <a:lnTo>
                    <a:pt x="2700" y="744"/>
                  </a:lnTo>
                  <a:lnTo>
                    <a:pt x="2700" y="149"/>
                  </a:lnTo>
                  <a:lnTo>
                    <a:pt x="2689" y="91"/>
                  </a:lnTo>
                  <a:lnTo>
                    <a:pt x="2657" y="44"/>
                  </a:lnTo>
                  <a:lnTo>
                    <a:pt x="2610" y="12"/>
                  </a:lnTo>
                  <a:lnTo>
                    <a:pt x="255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0" name="Freeform 72"/>
            <p:cNvSpPr>
              <a:spLocks/>
            </p:cNvSpPr>
            <p:nvPr/>
          </p:nvSpPr>
          <p:spPr bwMode="auto">
            <a:xfrm>
              <a:off x="5150" y="322"/>
              <a:ext cx="2700" cy="893"/>
            </a:xfrm>
            <a:custGeom>
              <a:avLst/>
              <a:gdLst>
                <a:gd name="T0" fmla="+- 0 5150 5150"/>
                <a:gd name="T1" fmla="*/ T0 w 2700"/>
                <a:gd name="T2" fmla="+- 0 471 322"/>
                <a:gd name="T3" fmla="*/ 471 h 893"/>
                <a:gd name="T4" fmla="+- 0 5162 5150"/>
                <a:gd name="T5" fmla="*/ T4 w 2700"/>
                <a:gd name="T6" fmla="+- 0 413 322"/>
                <a:gd name="T7" fmla="*/ 413 h 893"/>
                <a:gd name="T8" fmla="+- 0 5194 5150"/>
                <a:gd name="T9" fmla="*/ T8 w 2700"/>
                <a:gd name="T10" fmla="+- 0 366 322"/>
                <a:gd name="T11" fmla="*/ 366 h 893"/>
                <a:gd name="T12" fmla="+- 0 5241 5150"/>
                <a:gd name="T13" fmla="*/ T12 w 2700"/>
                <a:gd name="T14" fmla="+- 0 334 322"/>
                <a:gd name="T15" fmla="*/ 334 h 893"/>
                <a:gd name="T16" fmla="+- 0 5299 5150"/>
                <a:gd name="T17" fmla="*/ T16 w 2700"/>
                <a:gd name="T18" fmla="+- 0 322 322"/>
                <a:gd name="T19" fmla="*/ 322 h 893"/>
                <a:gd name="T20" fmla="+- 0 7702 5150"/>
                <a:gd name="T21" fmla="*/ T20 w 2700"/>
                <a:gd name="T22" fmla="+- 0 322 322"/>
                <a:gd name="T23" fmla="*/ 322 h 893"/>
                <a:gd name="T24" fmla="+- 0 7760 5150"/>
                <a:gd name="T25" fmla="*/ T24 w 2700"/>
                <a:gd name="T26" fmla="+- 0 334 322"/>
                <a:gd name="T27" fmla="*/ 334 h 893"/>
                <a:gd name="T28" fmla="+- 0 7807 5150"/>
                <a:gd name="T29" fmla="*/ T28 w 2700"/>
                <a:gd name="T30" fmla="+- 0 366 322"/>
                <a:gd name="T31" fmla="*/ 366 h 893"/>
                <a:gd name="T32" fmla="+- 0 7839 5150"/>
                <a:gd name="T33" fmla="*/ T32 w 2700"/>
                <a:gd name="T34" fmla="+- 0 413 322"/>
                <a:gd name="T35" fmla="*/ 413 h 893"/>
                <a:gd name="T36" fmla="+- 0 7850 5150"/>
                <a:gd name="T37" fmla="*/ T36 w 2700"/>
                <a:gd name="T38" fmla="+- 0 471 322"/>
                <a:gd name="T39" fmla="*/ 471 h 893"/>
                <a:gd name="T40" fmla="+- 0 7850 5150"/>
                <a:gd name="T41" fmla="*/ T40 w 2700"/>
                <a:gd name="T42" fmla="+- 0 1066 322"/>
                <a:gd name="T43" fmla="*/ 1066 h 893"/>
                <a:gd name="T44" fmla="+- 0 7839 5150"/>
                <a:gd name="T45" fmla="*/ T44 w 2700"/>
                <a:gd name="T46" fmla="+- 0 1124 322"/>
                <a:gd name="T47" fmla="*/ 1124 h 893"/>
                <a:gd name="T48" fmla="+- 0 7807 5150"/>
                <a:gd name="T49" fmla="*/ T48 w 2700"/>
                <a:gd name="T50" fmla="+- 0 1172 322"/>
                <a:gd name="T51" fmla="*/ 1172 h 893"/>
                <a:gd name="T52" fmla="+- 0 7760 5150"/>
                <a:gd name="T53" fmla="*/ T52 w 2700"/>
                <a:gd name="T54" fmla="+- 0 1204 322"/>
                <a:gd name="T55" fmla="*/ 1204 h 893"/>
                <a:gd name="T56" fmla="+- 0 7702 5150"/>
                <a:gd name="T57" fmla="*/ T56 w 2700"/>
                <a:gd name="T58" fmla="+- 0 1215 322"/>
                <a:gd name="T59" fmla="*/ 1215 h 893"/>
                <a:gd name="T60" fmla="+- 0 5299 5150"/>
                <a:gd name="T61" fmla="*/ T60 w 2700"/>
                <a:gd name="T62" fmla="+- 0 1215 322"/>
                <a:gd name="T63" fmla="*/ 1215 h 893"/>
                <a:gd name="T64" fmla="+- 0 5241 5150"/>
                <a:gd name="T65" fmla="*/ T64 w 2700"/>
                <a:gd name="T66" fmla="+- 0 1204 322"/>
                <a:gd name="T67" fmla="*/ 1204 h 893"/>
                <a:gd name="T68" fmla="+- 0 5194 5150"/>
                <a:gd name="T69" fmla="*/ T68 w 2700"/>
                <a:gd name="T70" fmla="+- 0 1172 322"/>
                <a:gd name="T71" fmla="*/ 1172 h 893"/>
                <a:gd name="T72" fmla="+- 0 5162 5150"/>
                <a:gd name="T73" fmla="*/ T72 w 2700"/>
                <a:gd name="T74" fmla="+- 0 1124 322"/>
                <a:gd name="T75" fmla="*/ 1124 h 893"/>
                <a:gd name="T76" fmla="+- 0 5150 5150"/>
                <a:gd name="T77" fmla="*/ T76 w 2700"/>
                <a:gd name="T78" fmla="+- 0 1066 322"/>
                <a:gd name="T79" fmla="*/ 1066 h 893"/>
                <a:gd name="T80" fmla="+- 0 5150 5150"/>
                <a:gd name="T81" fmla="*/ T80 w 2700"/>
                <a:gd name="T82" fmla="+- 0 471 322"/>
                <a:gd name="T83" fmla="*/ 471 h 8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700" h="893">
                  <a:moveTo>
                    <a:pt x="0" y="149"/>
                  </a:moveTo>
                  <a:lnTo>
                    <a:pt x="12" y="91"/>
                  </a:lnTo>
                  <a:lnTo>
                    <a:pt x="44" y="44"/>
                  </a:lnTo>
                  <a:lnTo>
                    <a:pt x="91" y="12"/>
                  </a:lnTo>
                  <a:lnTo>
                    <a:pt x="149" y="0"/>
                  </a:lnTo>
                  <a:lnTo>
                    <a:pt x="2552" y="0"/>
                  </a:lnTo>
                  <a:lnTo>
                    <a:pt x="2610" y="12"/>
                  </a:lnTo>
                  <a:lnTo>
                    <a:pt x="2657" y="44"/>
                  </a:lnTo>
                  <a:lnTo>
                    <a:pt x="2689" y="91"/>
                  </a:lnTo>
                  <a:lnTo>
                    <a:pt x="2700" y="149"/>
                  </a:lnTo>
                  <a:lnTo>
                    <a:pt x="2700" y="744"/>
                  </a:lnTo>
                  <a:lnTo>
                    <a:pt x="2689" y="802"/>
                  </a:lnTo>
                  <a:lnTo>
                    <a:pt x="2657" y="850"/>
                  </a:lnTo>
                  <a:lnTo>
                    <a:pt x="2610" y="882"/>
                  </a:lnTo>
                  <a:lnTo>
                    <a:pt x="2552" y="893"/>
                  </a:lnTo>
                  <a:lnTo>
                    <a:pt x="149" y="893"/>
                  </a:lnTo>
                  <a:lnTo>
                    <a:pt x="91" y="882"/>
                  </a:lnTo>
                  <a:lnTo>
                    <a:pt x="44" y="850"/>
                  </a:lnTo>
                  <a:lnTo>
                    <a:pt x="12" y="802"/>
                  </a:lnTo>
                  <a:lnTo>
                    <a:pt x="0" y="744"/>
                  </a:lnTo>
                  <a:lnTo>
                    <a:pt x="0" y="14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1" name="AutoShape 73"/>
            <p:cNvSpPr>
              <a:spLocks/>
            </p:cNvSpPr>
            <p:nvPr/>
          </p:nvSpPr>
          <p:spPr bwMode="auto">
            <a:xfrm>
              <a:off x="5770" y="1218"/>
              <a:ext cx="603" cy="785"/>
            </a:xfrm>
            <a:custGeom>
              <a:avLst/>
              <a:gdLst>
                <a:gd name="T0" fmla="+- 0 5920 5770"/>
                <a:gd name="T1" fmla="*/ T0 w 603"/>
                <a:gd name="T2" fmla="+- 0 1701 1218"/>
                <a:gd name="T3" fmla="*/ 1701 h 785"/>
                <a:gd name="T4" fmla="+- 0 5770 5770"/>
                <a:gd name="T5" fmla="*/ T4 w 603"/>
                <a:gd name="T6" fmla="+- 0 1852 1218"/>
                <a:gd name="T7" fmla="*/ 1852 h 785"/>
                <a:gd name="T8" fmla="+- 0 5920 5770"/>
                <a:gd name="T9" fmla="*/ T8 w 603"/>
                <a:gd name="T10" fmla="+- 0 2002 1218"/>
                <a:gd name="T11" fmla="*/ 2002 h 785"/>
                <a:gd name="T12" fmla="+- 0 5920 5770"/>
                <a:gd name="T13" fmla="*/ T12 w 603"/>
                <a:gd name="T14" fmla="+- 0 1927 1218"/>
                <a:gd name="T15" fmla="*/ 1927 h 785"/>
                <a:gd name="T16" fmla="+- 0 6372 5770"/>
                <a:gd name="T17" fmla="*/ T16 w 603"/>
                <a:gd name="T18" fmla="+- 0 1927 1218"/>
                <a:gd name="T19" fmla="*/ 1927 h 785"/>
                <a:gd name="T20" fmla="+- 0 6372 5770"/>
                <a:gd name="T21" fmla="*/ T20 w 603"/>
                <a:gd name="T22" fmla="+- 0 1776 1218"/>
                <a:gd name="T23" fmla="*/ 1776 h 785"/>
                <a:gd name="T24" fmla="+- 0 5920 5770"/>
                <a:gd name="T25" fmla="*/ T24 w 603"/>
                <a:gd name="T26" fmla="+- 0 1776 1218"/>
                <a:gd name="T27" fmla="*/ 1776 h 785"/>
                <a:gd name="T28" fmla="+- 0 5920 5770"/>
                <a:gd name="T29" fmla="*/ T28 w 603"/>
                <a:gd name="T30" fmla="+- 0 1701 1218"/>
                <a:gd name="T31" fmla="*/ 1701 h 785"/>
                <a:gd name="T32" fmla="+- 0 6372 5770"/>
                <a:gd name="T33" fmla="*/ T32 w 603"/>
                <a:gd name="T34" fmla="+- 0 1218 1218"/>
                <a:gd name="T35" fmla="*/ 1218 h 785"/>
                <a:gd name="T36" fmla="+- 0 6221 5770"/>
                <a:gd name="T37" fmla="*/ T36 w 603"/>
                <a:gd name="T38" fmla="+- 0 1218 1218"/>
                <a:gd name="T39" fmla="*/ 1218 h 785"/>
                <a:gd name="T40" fmla="+- 0 6221 5770"/>
                <a:gd name="T41" fmla="*/ T40 w 603"/>
                <a:gd name="T42" fmla="+- 0 1776 1218"/>
                <a:gd name="T43" fmla="*/ 1776 h 785"/>
                <a:gd name="T44" fmla="+- 0 6372 5770"/>
                <a:gd name="T45" fmla="*/ T44 w 603"/>
                <a:gd name="T46" fmla="+- 0 1776 1218"/>
                <a:gd name="T47" fmla="*/ 1776 h 785"/>
                <a:gd name="T48" fmla="+- 0 6372 5770"/>
                <a:gd name="T49" fmla="*/ T48 w 603"/>
                <a:gd name="T50" fmla="+- 0 1218 1218"/>
                <a:gd name="T51" fmla="*/ 1218 h 7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603" h="785">
                  <a:moveTo>
                    <a:pt x="150" y="483"/>
                  </a:moveTo>
                  <a:lnTo>
                    <a:pt x="0" y="634"/>
                  </a:lnTo>
                  <a:lnTo>
                    <a:pt x="150" y="784"/>
                  </a:lnTo>
                  <a:lnTo>
                    <a:pt x="150" y="709"/>
                  </a:lnTo>
                  <a:lnTo>
                    <a:pt x="602" y="709"/>
                  </a:lnTo>
                  <a:lnTo>
                    <a:pt x="602" y="558"/>
                  </a:lnTo>
                  <a:lnTo>
                    <a:pt x="150" y="558"/>
                  </a:lnTo>
                  <a:lnTo>
                    <a:pt x="150" y="483"/>
                  </a:lnTo>
                  <a:close/>
                  <a:moveTo>
                    <a:pt x="602" y="0"/>
                  </a:moveTo>
                  <a:lnTo>
                    <a:pt x="451" y="0"/>
                  </a:lnTo>
                  <a:lnTo>
                    <a:pt x="451" y="558"/>
                  </a:lnTo>
                  <a:lnTo>
                    <a:pt x="602" y="558"/>
                  </a:lnTo>
                  <a:lnTo>
                    <a:pt x="60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2" name="Freeform 74"/>
            <p:cNvSpPr>
              <a:spLocks/>
            </p:cNvSpPr>
            <p:nvPr/>
          </p:nvSpPr>
          <p:spPr bwMode="auto">
            <a:xfrm>
              <a:off x="5770" y="1218"/>
              <a:ext cx="603" cy="785"/>
            </a:xfrm>
            <a:custGeom>
              <a:avLst/>
              <a:gdLst>
                <a:gd name="T0" fmla="+- 0 6221 5770"/>
                <a:gd name="T1" fmla="*/ T0 w 603"/>
                <a:gd name="T2" fmla="+- 0 1218 1218"/>
                <a:gd name="T3" fmla="*/ 1218 h 785"/>
                <a:gd name="T4" fmla="+- 0 6221 5770"/>
                <a:gd name="T5" fmla="*/ T4 w 603"/>
                <a:gd name="T6" fmla="+- 0 1776 1218"/>
                <a:gd name="T7" fmla="*/ 1776 h 785"/>
                <a:gd name="T8" fmla="+- 0 5920 5770"/>
                <a:gd name="T9" fmla="*/ T8 w 603"/>
                <a:gd name="T10" fmla="+- 0 1776 1218"/>
                <a:gd name="T11" fmla="*/ 1776 h 785"/>
                <a:gd name="T12" fmla="+- 0 5920 5770"/>
                <a:gd name="T13" fmla="*/ T12 w 603"/>
                <a:gd name="T14" fmla="+- 0 1701 1218"/>
                <a:gd name="T15" fmla="*/ 1701 h 785"/>
                <a:gd name="T16" fmla="+- 0 5770 5770"/>
                <a:gd name="T17" fmla="*/ T16 w 603"/>
                <a:gd name="T18" fmla="+- 0 1852 1218"/>
                <a:gd name="T19" fmla="*/ 1852 h 785"/>
                <a:gd name="T20" fmla="+- 0 5920 5770"/>
                <a:gd name="T21" fmla="*/ T20 w 603"/>
                <a:gd name="T22" fmla="+- 0 2002 1218"/>
                <a:gd name="T23" fmla="*/ 2002 h 785"/>
                <a:gd name="T24" fmla="+- 0 5920 5770"/>
                <a:gd name="T25" fmla="*/ T24 w 603"/>
                <a:gd name="T26" fmla="+- 0 1927 1218"/>
                <a:gd name="T27" fmla="*/ 1927 h 785"/>
                <a:gd name="T28" fmla="+- 0 6372 5770"/>
                <a:gd name="T29" fmla="*/ T28 w 603"/>
                <a:gd name="T30" fmla="+- 0 1927 1218"/>
                <a:gd name="T31" fmla="*/ 1927 h 785"/>
                <a:gd name="T32" fmla="+- 0 6372 5770"/>
                <a:gd name="T33" fmla="*/ T32 w 603"/>
                <a:gd name="T34" fmla="+- 0 1218 1218"/>
                <a:gd name="T35" fmla="*/ 1218 h 785"/>
                <a:gd name="T36" fmla="+- 0 6221 5770"/>
                <a:gd name="T37" fmla="*/ T36 w 603"/>
                <a:gd name="T38" fmla="+- 0 1218 1218"/>
                <a:gd name="T39" fmla="*/ 1218 h 7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603" h="785">
                  <a:moveTo>
                    <a:pt x="451" y="0"/>
                  </a:moveTo>
                  <a:lnTo>
                    <a:pt x="451" y="558"/>
                  </a:lnTo>
                  <a:lnTo>
                    <a:pt x="150" y="558"/>
                  </a:lnTo>
                  <a:lnTo>
                    <a:pt x="150" y="483"/>
                  </a:lnTo>
                  <a:lnTo>
                    <a:pt x="0" y="634"/>
                  </a:lnTo>
                  <a:lnTo>
                    <a:pt x="150" y="784"/>
                  </a:lnTo>
                  <a:lnTo>
                    <a:pt x="150" y="709"/>
                  </a:lnTo>
                  <a:lnTo>
                    <a:pt x="602" y="709"/>
                  </a:lnTo>
                  <a:lnTo>
                    <a:pt x="602" y="0"/>
                  </a:lnTo>
                  <a:lnTo>
                    <a:pt x="451" y="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3" name="Freeform 75"/>
            <p:cNvSpPr>
              <a:spLocks/>
            </p:cNvSpPr>
            <p:nvPr/>
          </p:nvSpPr>
          <p:spPr bwMode="auto">
            <a:xfrm>
              <a:off x="7140" y="1465"/>
              <a:ext cx="3156" cy="855"/>
            </a:xfrm>
            <a:custGeom>
              <a:avLst/>
              <a:gdLst>
                <a:gd name="T0" fmla="+- 0 10154 7140"/>
                <a:gd name="T1" fmla="*/ T0 w 3156"/>
                <a:gd name="T2" fmla="+- 0 1465 1465"/>
                <a:gd name="T3" fmla="*/ 1465 h 855"/>
                <a:gd name="T4" fmla="+- 0 7282 7140"/>
                <a:gd name="T5" fmla="*/ T4 w 3156"/>
                <a:gd name="T6" fmla="+- 0 1465 1465"/>
                <a:gd name="T7" fmla="*/ 1465 h 855"/>
                <a:gd name="T8" fmla="+- 0 7227 7140"/>
                <a:gd name="T9" fmla="*/ T8 w 3156"/>
                <a:gd name="T10" fmla="+- 0 1476 1465"/>
                <a:gd name="T11" fmla="*/ 1476 h 855"/>
                <a:gd name="T12" fmla="+- 0 7182 7140"/>
                <a:gd name="T13" fmla="*/ T12 w 3156"/>
                <a:gd name="T14" fmla="+- 0 1507 1465"/>
                <a:gd name="T15" fmla="*/ 1507 h 855"/>
                <a:gd name="T16" fmla="+- 0 7151 7140"/>
                <a:gd name="T17" fmla="*/ T16 w 3156"/>
                <a:gd name="T18" fmla="+- 0 1552 1465"/>
                <a:gd name="T19" fmla="*/ 1552 h 855"/>
                <a:gd name="T20" fmla="+- 0 7140 7140"/>
                <a:gd name="T21" fmla="*/ T20 w 3156"/>
                <a:gd name="T22" fmla="+- 0 1607 1465"/>
                <a:gd name="T23" fmla="*/ 1607 h 855"/>
                <a:gd name="T24" fmla="+- 0 7140 7140"/>
                <a:gd name="T25" fmla="*/ T24 w 3156"/>
                <a:gd name="T26" fmla="+- 0 2177 1465"/>
                <a:gd name="T27" fmla="*/ 2177 h 855"/>
                <a:gd name="T28" fmla="+- 0 7151 7140"/>
                <a:gd name="T29" fmla="*/ T28 w 3156"/>
                <a:gd name="T30" fmla="+- 0 2232 1465"/>
                <a:gd name="T31" fmla="*/ 2232 h 855"/>
                <a:gd name="T32" fmla="+- 0 7182 7140"/>
                <a:gd name="T33" fmla="*/ T32 w 3156"/>
                <a:gd name="T34" fmla="+- 0 2278 1465"/>
                <a:gd name="T35" fmla="*/ 2278 h 855"/>
                <a:gd name="T36" fmla="+- 0 7227 7140"/>
                <a:gd name="T37" fmla="*/ T36 w 3156"/>
                <a:gd name="T38" fmla="+- 0 2308 1465"/>
                <a:gd name="T39" fmla="*/ 2308 h 855"/>
                <a:gd name="T40" fmla="+- 0 7282 7140"/>
                <a:gd name="T41" fmla="*/ T40 w 3156"/>
                <a:gd name="T42" fmla="+- 0 2319 1465"/>
                <a:gd name="T43" fmla="*/ 2319 h 855"/>
                <a:gd name="T44" fmla="+- 0 10154 7140"/>
                <a:gd name="T45" fmla="*/ T44 w 3156"/>
                <a:gd name="T46" fmla="+- 0 2319 1465"/>
                <a:gd name="T47" fmla="*/ 2319 h 855"/>
                <a:gd name="T48" fmla="+- 0 10209 7140"/>
                <a:gd name="T49" fmla="*/ T48 w 3156"/>
                <a:gd name="T50" fmla="+- 0 2308 1465"/>
                <a:gd name="T51" fmla="*/ 2308 h 855"/>
                <a:gd name="T52" fmla="+- 0 10254 7140"/>
                <a:gd name="T53" fmla="*/ T52 w 3156"/>
                <a:gd name="T54" fmla="+- 0 2278 1465"/>
                <a:gd name="T55" fmla="*/ 2278 h 855"/>
                <a:gd name="T56" fmla="+- 0 10285 7140"/>
                <a:gd name="T57" fmla="*/ T56 w 3156"/>
                <a:gd name="T58" fmla="+- 0 2232 1465"/>
                <a:gd name="T59" fmla="*/ 2232 h 855"/>
                <a:gd name="T60" fmla="+- 0 10296 7140"/>
                <a:gd name="T61" fmla="*/ T60 w 3156"/>
                <a:gd name="T62" fmla="+- 0 2177 1465"/>
                <a:gd name="T63" fmla="*/ 2177 h 855"/>
                <a:gd name="T64" fmla="+- 0 10296 7140"/>
                <a:gd name="T65" fmla="*/ T64 w 3156"/>
                <a:gd name="T66" fmla="+- 0 1607 1465"/>
                <a:gd name="T67" fmla="*/ 1607 h 855"/>
                <a:gd name="T68" fmla="+- 0 10285 7140"/>
                <a:gd name="T69" fmla="*/ T68 w 3156"/>
                <a:gd name="T70" fmla="+- 0 1552 1465"/>
                <a:gd name="T71" fmla="*/ 1552 h 855"/>
                <a:gd name="T72" fmla="+- 0 10254 7140"/>
                <a:gd name="T73" fmla="*/ T72 w 3156"/>
                <a:gd name="T74" fmla="+- 0 1507 1465"/>
                <a:gd name="T75" fmla="*/ 1507 h 855"/>
                <a:gd name="T76" fmla="+- 0 10209 7140"/>
                <a:gd name="T77" fmla="*/ T76 w 3156"/>
                <a:gd name="T78" fmla="+- 0 1476 1465"/>
                <a:gd name="T79" fmla="*/ 1476 h 855"/>
                <a:gd name="T80" fmla="+- 0 10154 7140"/>
                <a:gd name="T81" fmla="*/ T80 w 3156"/>
                <a:gd name="T82" fmla="+- 0 1465 1465"/>
                <a:gd name="T83" fmla="*/ 1465 h 8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56" h="855">
                  <a:moveTo>
                    <a:pt x="3014" y="0"/>
                  </a:moveTo>
                  <a:lnTo>
                    <a:pt x="142" y="0"/>
                  </a:lnTo>
                  <a:lnTo>
                    <a:pt x="87" y="11"/>
                  </a:lnTo>
                  <a:lnTo>
                    <a:pt x="42" y="42"/>
                  </a:lnTo>
                  <a:lnTo>
                    <a:pt x="11" y="87"/>
                  </a:lnTo>
                  <a:lnTo>
                    <a:pt x="0" y="142"/>
                  </a:lnTo>
                  <a:lnTo>
                    <a:pt x="0" y="712"/>
                  </a:lnTo>
                  <a:lnTo>
                    <a:pt x="11" y="767"/>
                  </a:lnTo>
                  <a:lnTo>
                    <a:pt x="42" y="813"/>
                  </a:lnTo>
                  <a:lnTo>
                    <a:pt x="87" y="843"/>
                  </a:lnTo>
                  <a:lnTo>
                    <a:pt x="142" y="854"/>
                  </a:lnTo>
                  <a:lnTo>
                    <a:pt x="3014" y="854"/>
                  </a:lnTo>
                  <a:lnTo>
                    <a:pt x="3069" y="843"/>
                  </a:lnTo>
                  <a:lnTo>
                    <a:pt x="3114" y="813"/>
                  </a:lnTo>
                  <a:lnTo>
                    <a:pt x="3145" y="767"/>
                  </a:lnTo>
                  <a:lnTo>
                    <a:pt x="3156" y="712"/>
                  </a:lnTo>
                  <a:lnTo>
                    <a:pt x="3156" y="142"/>
                  </a:lnTo>
                  <a:lnTo>
                    <a:pt x="3145" y="87"/>
                  </a:lnTo>
                  <a:lnTo>
                    <a:pt x="3114" y="42"/>
                  </a:lnTo>
                  <a:lnTo>
                    <a:pt x="3069" y="11"/>
                  </a:lnTo>
                  <a:lnTo>
                    <a:pt x="301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4" name="Freeform 76"/>
            <p:cNvSpPr>
              <a:spLocks/>
            </p:cNvSpPr>
            <p:nvPr/>
          </p:nvSpPr>
          <p:spPr bwMode="auto">
            <a:xfrm>
              <a:off x="7140" y="1465"/>
              <a:ext cx="3156" cy="855"/>
            </a:xfrm>
            <a:custGeom>
              <a:avLst/>
              <a:gdLst>
                <a:gd name="T0" fmla="+- 0 7140 7140"/>
                <a:gd name="T1" fmla="*/ T0 w 3156"/>
                <a:gd name="T2" fmla="+- 0 1607 1465"/>
                <a:gd name="T3" fmla="*/ 1607 h 855"/>
                <a:gd name="T4" fmla="+- 0 7151 7140"/>
                <a:gd name="T5" fmla="*/ T4 w 3156"/>
                <a:gd name="T6" fmla="+- 0 1552 1465"/>
                <a:gd name="T7" fmla="*/ 1552 h 855"/>
                <a:gd name="T8" fmla="+- 0 7182 7140"/>
                <a:gd name="T9" fmla="*/ T8 w 3156"/>
                <a:gd name="T10" fmla="+- 0 1507 1465"/>
                <a:gd name="T11" fmla="*/ 1507 h 855"/>
                <a:gd name="T12" fmla="+- 0 7227 7140"/>
                <a:gd name="T13" fmla="*/ T12 w 3156"/>
                <a:gd name="T14" fmla="+- 0 1476 1465"/>
                <a:gd name="T15" fmla="*/ 1476 h 855"/>
                <a:gd name="T16" fmla="+- 0 7282 7140"/>
                <a:gd name="T17" fmla="*/ T16 w 3156"/>
                <a:gd name="T18" fmla="+- 0 1465 1465"/>
                <a:gd name="T19" fmla="*/ 1465 h 855"/>
                <a:gd name="T20" fmla="+- 0 10154 7140"/>
                <a:gd name="T21" fmla="*/ T20 w 3156"/>
                <a:gd name="T22" fmla="+- 0 1465 1465"/>
                <a:gd name="T23" fmla="*/ 1465 h 855"/>
                <a:gd name="T24" fmla="+- 0 10209 7140"/>
                <a:gd name="T25" fmla="*/ T24 w 3156"/>
                <a:gd name="T26" fmla="+- 0 1476 1465"/>
                <a:gd name="T27" fmla="*/ 1476 h 855"/>
                <a:gd name="T28" fmla="+- 0 10254 7140"/>
                <a:gd name="T29" fmla="*/ T28 w 3156"/>
                <a:gd name="T30" fmla="+- 0 1507 1465"/>
                <a:gd name="T31" fmla="*/ 1507 h 855"/>
                <a:gd name="T32" fmla="+- 0 10285 7140"/>
                <a:gd name="T33" fmla="*/ T32 w 3156"/>
                <a:gd name="T34" fmla="+- 0 1552 1465"/>
                <a:gd name="T35" fmla="*/ 1552 h 855"/>
                <a:gd name="T36" fmla="+- 0 10296 7140"/>
                <a:gd name="T37" fmla="*/ T36 w 3156"/>
                <a:gd name="T38" fmla="+- 0 1607 1465"/>
                <a:gd name="T39" fmla="*/ 1607 h 855"/>
                <a:gd name="T40" fmla="+- 0 10296 7140"/>
                <a:gd name="T41" fmla="*/ T40 w 3156"/>
                <a:gd name="T42" fmla="+- 0 2177 1465"/>
                <a:gd name="T43" fmla="*/ 2177 h 855"/>
                <a:gd name="T44" fmla="+- 0 10285 7140"/>
                <a:gd name="T45" fmla="*/ T44 w 3156"/>
                <a:gd name="T46" fmla="+- 0 2232 1465"/>
                <a:gd name="T47" fmla="*/ 2232 h 855"/>
                <a:gd name="T48" fmla="+- 0 10254 7140"/>
                <a:gd name="T49" fmla="*/ T48 w 3156"/>
                <a:gd name="T50" fmla="+- 0 2278 1465"/>
                <a:gd name="T51" fmla="*/ 2278 h 855"/>
                <a:gd name="T52" fmla="+- 0 10209 7140"/>
                <a:gd name="T53" fmla="*/ T52 w 3156"/>
                <a:gd name="T54" fmla="+- 0 2308 1465"/>
                <a:gd name="T55" fmla="*/ 2308 h 855"/>
                <a:gd name="T56" fmla="+- 0 10154 7140"/>
                <a:gd name="T57" fmla="*/ T56 w 3156"/>
                <a:gd name="T58" fmla="+- 0 2319 1465"/>
                <a:gd name="T59" fmla="*/ 2319 h 855"/>
                <a:gd name="T60" fmla="+- 0 7282 7140"/>
                <a:gd name="T61" fmla="*/ T60 w 3156"/>
                <a:gd name="T62" fmla="+- 0 2319 1465"/>
                <a:gd name="T63" fmla="*/ 2319 h 855"/>
                <a:gd name="T64" fmla="+- 0 7227 7140"/>
                <a:gd name="T65" fmla="*/ T64 w 3156"/>
                <a:gd name="T66" fmla="+- 0 2308 1465"/>
                <a:gd name="T67" fmla="*/ 2308 h 855"/>
                <a:gd name="T68" fmla="+- 0 7182 7140"/>
                <a:gd name="T69" fmla="*/ T68 w 3156"/>
                <a:gd name="T70" fmla="+- 0 2278 1465"/>
                <a:gd name="T71" fmla="*/ 2278 h 855"/>
                <a:gd name="T72" fmla="+- 0 7151 7140"/>
                <a:gd name="T73" fmla="*/ T72 w 3156"/>
                <a:gd name="T74" fmla="+- 0 2232 1465"/>
                <a:gd name="T75" fmla="*/ 2232 h 855"/>
                <a:gd name="T76" fmla="+- 0 7140 7140"/>
                <a:gd name="T77" fmla="*/ T76 w 3156"/>
                <a:gd name="T78" fmla="+- 0 2177 1465"/>
                <a:gd name="T79" fmla="*/ 2177 h 855"/>
                <a:gd name="T80" fmla="+- 0 7140 7140"/>
                <a:gd name="T81" fmla="*/ T80 w 3156"/>
                <a:gd name="T82" fmla="+- 0 1607 1465"/>
                <a:gd name="T83" fmla="*/ 1607 h 8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56" h="855">
                  <a:moveTo>
                    <a:pt x="0" y="142"/>
                  </a:moveTo>
                  <a:lnTo>
                    <a:pt x="11" y="87"/>
                  </a:lnTo>
                  <a:lnTo>
                    <a:pt x="42" y="42"/>
                  </a:lnTo>
                  <a:lnTo>
                    <a:pt x="87" y="11"/>
                  </a:lnTo>
                  <a:lnTo>
                    <a:pt x="142" y="0"/>
                  </a:lnTo>
                  <a:lnTo>
                    <a:pt x="3014" y="0"/>
                  </a:lnTo>
                  <a:lnTo>
                    <a:pt x="3069" y="11"/>
                  </a:lnTo>
                  <a:lnTo>
                    <a:pt x="3114" y="42"/>
                  </a:lnTo>
                  <a:lnTo>
                    <a:pt x="3145" y="87"/>
                  </a:lnTo>
                  <a:lnTo>
                    <a:pt x="3156" y="142"/>
                  </a:lnTo>
                  <a:lnTo>
                    <a:pt x="3156" y="712"/>
                  </a:lnTo>
                  <a:lnTo>
                    <a:pt x="3145" y="767"/>
                  </a:lnTo>
                  <a:lnTo>
                    <a:pt x="3114" y="813"/>
                  </a:lnTo>
                  <a:lnTo>
                    <a:pt x="3069" y="843"/>
                  </a:lnTo>
                  <a:lnTo>
                    <a:pt x="3014" y="854"/>
                  </a:lnTo>
                  <a:lnTo>
                    <a:pt x="142" y="854"/>
                  </a:lnTo>
                  <a:lnTo>
                    <a:pt x="87" y="843"/>
                  </a:lnTo>
                  <a:lnTo>
                    <a:pt x="42" y="813"/>
                  </a:lnTo>
                  <a:lnTo>
                    <a:pt x="11" y="767"/>
                  </a:lnTo>
                  <a:lnTo>
                    <a:pt x="0" y="712"/>
                  </a:lnTo>
                  <a:lnTo>
                    <a:pt x="0" y="142"/>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5" name="AutoShape 77"/>
            <p:cNvSpPr>
              <a:spLocks/>
            </p:cNvSpPr>
            <p:nvPr/>
          </p:nvSpPr>
          <p:spPr bwMode="auto">
            <a:xfrm>
              <a:off x="6602" y="1225"/>
              <a:ext cx="526" cy="773"/>
            </a:xfrm>
            <a:custGeom>
              <a:avLst/>
              <a:gdLst>
                <a:gd name="T0" fmla="+- 0 6734 6602"/>
                <a:gd name="T1" fmla="*/ T0 w 526"/>
                <a:gd name="T2" fmla="+- 0 1225 1225"/>
                <a:gd name="T3" fmla="*/ 1225 h 773"/>
                <a:gd name="T4" fmla="+- 0 6602 6602"/>
                <a:gd name="T5" fmla="*/ T4 w 526"/>
                <a:gd name="T6" fmla="+- 0 1225 1225"/>
                <a:gd name="T7" fmla="*/ 1225 h 773"/>
                <a:gd name="T8" fmla="+- 0 6602 6602"/>
                <a:gd name="T9" fmla="*/ T8 w 526"/>
                <a:gd name="T10" fmla="+- 0 1932 1225"/>
                <a:gd name="T11" fmla="*/ 1932 h 773"/>
                <a:gd name="T12" fmla="+- 0 6997 6602"/>
                <a:gd name="T13" fmla="*/ T12 w 526"/>
                <a:gd name="T14" fmla="+- 0 1932 1225"/>
                <a:gd name="T15" fmla="*/ 1932 h 773"/>
                <a:gd name="T16" fmla="+- 0 6997 6602"/>
                <a:gd name="T17" fmla="*/ T16 w 526"/>
                <a:gd name="T18" fmla="+- 0 1998 1225"/>
                <a:gd name="T19" fmla="*/ 1998 h 773"/>
                <a:gd name="T20" fmla="+- 0 7128 6602"/>
                <a:gd name="T21" fmla="*/ T20 w 526"/>
                <a:gd name="T22" fmla="+- 0 1866 1225"/>
                <a:gd name="T23" fmla="*/ 1866 h 773"/>
                <a:gd name="T24" fmla="+- 0 7062 6602"/>
                <a:gd name="T25" fmla="*/ T24 w 526"/>
                <a:gd name="T26" fmla="+- 0 1800 1225"/>
                <a:gd name="T27" fmla="*/ 1800 h 773"/>
                <a:gd name="T28" fmla="+- 0 6734 6602"/>
                <a:gd name="T29" fmla="*/ T28 w 526"/>
                <a:gd name="T30" fmla="+- 0 1800 1225"/>
                <a:gd name="T31" fmla="*/ 1800 h 773"/>
                <a:gd name="T32" fmla="+- 0 6734 6602"/>
                <a:gd name="T33" fmla="*/ T32 w 526"/>
                <a:gd name="T34" fmla="+- 0 1225 1225"/>
                <a:gd name="T35" fmla="*/ 1225 h 773"/>
                <a:gd name="T36" fmla="+- 0 6997 6602"/>
                <a:gd name="T37" fmla="*/ T36 w 526"/>
                <a:gd name="T38" fmla="+- 0 1735 1225"/>
                <a:gd name="T39" fmla="*/ 1735 h 773"/>
                <a:gd name="T40" fmla="+- 0 6997 6602"/>
                <a:gd name="T41" fmla="*/ T40 w 526"/>
                <a:gd name="T42" fmla="+- 0 1800 1225"/>
                <a:gd name="T43" fmla="*/ 1800 h 773"/>
                <a:gd name="T44" fmla="+- 0 7062 6602"/>
                <a:gd name="T45" fmla="*/ T44 w 526"/>
                <a:gd name="T46" fmla="+- 0 1800 1225"/>
                <a:gd name="T47" fmla="*/ 1800 h 773"/>
                <a:gd name="T48" fmla="+- 0 6997 6602"/>
                <a:gd name="T49" fmla="*/ T48 w 526"/>
                <a:gd name="T50" fmla="+- 0 1735 1225"/>
                <a:gd name="T51" fmla="*/ 1735 h 7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526" h="773">
                  <a:moveTo>
                    <a:pt x="132" y="0"/>
                  </a:moveTo>
                  <a:lnTo>
                    <a:pt x="0" y="0"/>
                  </a:lnTo>
                  <a:lnTo>
                    <a:pt x="0" y="707"/>
                  </a:lnTo>
                  <a:lnTo>
                    <a:pt x="395" y="707"/>
                  </a:lnTo>
                  <a:lnTo>
                    <a:pt x="395" y="773"/>
                  </a:lnTo>
                  <a:lnTo>
                    <a:pt x="526" y="641"/>
                  </a:lnTo>
                  <a:lnTo>
                    <a:pt x="460" y="575"/>
                  </a:lnTo>
                  <a:lnTo>
                    <a:pt x="132" y="575"/>
                  </a:lnTo>
                  <a:lnTo>
                    <a:pt x="132" y="0"/>
                  </a:lnTo>
                  <a:close/>
                  <a:moveTo>
                    <a:pt x="395" y="510"/>
                  </a:moveTo>
                  <a:lnTo>
                    <a:pt x="395" y="575"/>
                  </a:lnTo>
                  <a:lnTo>
                    <a:pt x="460" y="575"/>
                  </a:lnTo>
                  <a:lnTo>
                    <a:pt x="395" y="51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6" name="Freeform 78"/>
            <p:cNvSpPr>
              <a:spLocks/>
            </p:cNvSpPr>
            <p:nvPr/>
          </p:nvSpPr>
          <p:spPr bwMode="auto">
            <a:xfrm>
              <a:off x="6602" y="1225"/>
              <a:ext cx="526" cy="773"/>
            </a:xfrm>
            <a:custGeom>
              <a:avLst/>
              <a:gdLst>
                <a:gd name="T0" fmla="+- 0 6734 6602"/>
                <a:gd name="T1" fmla="*/ T0 w 526"/>
                <a:gd name="T2" fmla="+- 0 1225 1225"/>
                <a:gd name="T3" fmla="*/ 1225 h 773"/>
                <a:gd name="T4" fmla="+- 0 6734 6602"/>
                <a:gd name="T5" fmla="*/ T4 w 526"/>
                <a:gd name="T6" fmla="+- 0 1800 1225"/>
                <a:gd name="T7" fmla="*/ 1800 h 773"/>
                <a:gd name="T8" fmla="+- 0 6997 6602"/>
                <a:gd name="T9" fmla="*/ T8 w 526"/>
                <a:gd name="T10" fmla="+- 0 1800 1225"/>
                <a:gd name="T11" fmla="*/ 1800 h 773"/>
                <a:gd name="T12" fmla="+- 0 6997 6602"/>
                <a:gd name="T13" fmla="*/ T12 w 526"/>
                <a:gd name="T14" fmla="+- 0 1735 1225"/>
                <a:gd name="T15" fmla="*/ 1735 h 773"/>
                <a:gd name="T16" fmla="+- 0 7128 6602"/>
                <a:gd name="T17" fmla="*/ T16 w 526"/>
                <a:gd name="T18" fmla="+- 0 1866 1225"/>
                <a:gd name="T19" fmla="*/ 1866 h 773"/>
                <a:gd name="T20" fmla="+- 0 6997 6602"/>
                <a:gd name="T21" fmla="*/ T20 w 526"/>
                <a:gd name="T22" fmla="+- 0 1998 1225"/>
                <a:gd name="T23" fmla="*/ 1998 h 773"/>
                <a:gd name="T24" fmla="+- 0 6997 6602"/>
                <a:gd name="T25" fmla="*/ T24 w 526"/>
                <a:gd name="T26" fmla="+- 0 1932 1225"/>
                <a:gd name="T27" fmla="*/ 1932 h 773"/>
                <a:gd name="T28" fmla="+- 0 6602 6602"/>
                <a:gd name="T29" fmla="*/ T28 w 526"/>
                <a:gd name="T30" fmla="+- 0 1932 1225"/>
                <a:gd name="T31" fmla="*/ 1932 h 773"/>
                <a:gd name="T32" fmla="+- 0 6602 6602"/>
                <a:gd name="T33" fmla="*/ T32 w 526"/>
                <a:gd name="T34" fmla="+- 0 1225 1225"/>
                <a:gd name="T35" fmla="*/ 1225 h 773"/>
                <a:gd name="T36" fmla="+- 0 6734 6602"/>
                <a:gd name="T37" fmla="*/ T36 w 526"/>
                <a:gd name="T38" fmla="+- 0 1225 1225"/>
                <a:gd name="T39" fmla="*/ 1225 h 7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526" h="773">
                  <a:moveTo>
                    <a:pt x="132" y="0"/>
                  </a:moveTo>
                  <a:lnTo>
                    <a:pt x="132" y="575"/>
                  </a:lnTo>
                  <a:lnTo>
                    <a:pt x="395" y="575"/>
                  </a:lnTo>
                  <a:lnTo>
                    <a:pt x="395" y="510"/>
                  </a:lnTo>
                  <a:lnTo>
                    <a:pt x="526" y="641"/>
                  </a:lnTo>
                  <a:lnTo>
                    <a:pt x="395" y="773"/>
                  </a:lnTo>
                  <a:lnTo>
                    <a:pt x="395" y="707"/>
                  </a:lnTo>
                  <a:lnTo>
                    <a:pt x="0" y="707"/>
                  </a:lnTo>
                  <a:lnTo>
                    <a:pt x="0" y="0"/>
                  </a:lnTo>
                  <a:lnTo>
                    <a:pt x="132" y="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7" name="Freeform 79"/>
            <p:cNvSpPr>
              <a:spLocks/>
            </p:cNvSpPr>
            <p:nvPr/>
          </p:nvSpPr>
          <p:spPr bwMode="auto">
            <a:xfrm>
              <a:off x="2270" y="3037"/>
              <a:ext cx="1121" cy="1712"/>
            </a:xfrm>
            <a:custGeom>
              <a:avLst/>
              <a:gdLst>
                <a:gd name="T0" fmla="+- 0 3204 2270"/>
                <a:gd name="T1" fmla="*/ T0 w 1121"/>
                <a:gd name="T2" fmla="+- 0 3037 3037"/>
                <a:gd name="T3" fmla="*/ 3037 h 1712"/>
                <a:gd name="T4" fmla="+- 0 2457 2270"/>
                <a:gd name="T5" fmla="*/ T4 w 1121"/>
                <a:gd name="T6" fmla="+- 0 3037 3037"/>
                <a:gd name="T7" fmla="*/ 3037 h 1712"/>
                <a:gd name="T8" fmla="+- 0 2384 2270"/>
                <a:gd name="T9" fmla="*/ T8 w 1121"/>
                <a:gd name="T10" fmla="+- 0 3052 3037"/>
                <a:gd name="T11" fmla="*/ 3052 h 1712"/>
                <a:gd name="T12" fmla="+- 0 2325 2270"/>
                <a:gd name="T13" fmla="*/ T12 w 1121"/>
                <a:gd name="T14" fmla="+- 0 3092 3037"/>
                <a:gd name="T15" fmla="*/ 3092 h 1712"/>
                <a:gd name="T16" fmla="+- 0 2285 2270"/>
                <a:gd name="T17" fmla="*/ T16 w 1121"/>
                <a:gd name="T18" fmla="+- 0 3151 3037"/>
                <a:gd name="T19" fmla="*/ 3151 h 1712"/>
                <a:gd name="T20" fmla="+- 0 2270 2270"/>
                <a:gd name="T21" fmla="*/ T20 w 1121"/>
                <a:gd name="T22" fmla="+- 0 3224 3037"/>
                <a:gd name="T23" fmla="*/ 3224 h 1712"/>
                <a:gd name="T24" fmla="+- 0 2270 2270"/>
                <a:gd name="T25" fmla="*/ T24 w 1121"/>
                <a:gd name="T26" fmla="+- 0 4561 3037"/>
                <a:gd name="T27" fmla="*/ 4561 h 1712"/>
                <a:gd name="T28" fmla="+- 0 2285 2270"/>
                <a:gd name="T29" fmla="*/ T28 w 1121"/>
                <a:gd name="T30" fmla="+- 0 4634 3037"/>
                <a:gd name="T31" fmla="*/ 4634 h 1712"/>
                <a:gd name="T32" fmla="+- 0 2325 2270"/>
                <a:gd name="T33" fmla="*/ T32 w 1121"/>
                <a:gd name="T34" fmla="+- 0 4693 3037"/>
                <a:gd name="T35" fmla="*/ 4693 h 1712"/>
                <a:gd name="T36" fmla="+- 0 2384 2270"/>
                <a:gd name="T37" fmla="*/ T36 w 1121"/>
                <a:gd name="T38" fmla="+- 0 4733 3037"/>
                <a:gd name="T39" fmla="*/ 4733 h 1712"/>
                <a:gd name="T40" fmla="+- 0 2457 2270"/>
                <a:gd name="T41" fmla="*/ T40 w 1121"/>
                <a:gd name="T42" fmla="+- 0 4748 3037"/>
                <a:gd name="T43" fmla="*/ 4748 h 1712"/>
                <a:gd name="T44" fmla="+- 0 3204 2270"/>
                <a:gd name="T45" fmla="*/ T44 w 1121"/>
                <a:gd name="T46" fmla="+- 0 4748 3037"/>
                <a:gd name="T47" fmla="*/ 4748 h 1712"/>
                <a:gd name="T48" fmla="+- 0 3277 2270"/>
                <a:gd name="T49" fmla="*/ T48 w 1121"/>
                <a:gd name="T50" fmla="+- 0 4733 3037"/>
                <a:gd name="T51" fmla="*/ 4733 h 1712"/>
                <a:gd name="T52" fmla="+- 0 3336 2270"/>
                <a:gd name="T53" fmla="*/ T52 w 1121"/>
                <a:gd name="T54" fmla="+- 0 4693 3037"/>
                <a:gd name="T55" fmla="*/ 4693 h 1712"/>
                <a:gd name="T56" fmla="+- 0 3377 2270"/>
                <a:gd name="T57" fmla="*/ T56 w 1121"/>
                <a:gd name="T58" fmla="+- 0 4634 3037"/>
                <a:gd name="T59" fmla="*/ 4634 h 1712"/>
                <a:gd name="T60" fmla="+- 0 3391 2270"/>
                <a:gd name="T61" fmla="*/ T60 w 1121"/>
                <a:gd name="T62" fmla="+- 0 4561 3037"/>
                <a:gd name="T63" fmla="*/ 4561 h 1712"/>
                <a:gd name="T64" fmla="+- 0 3391 2270"/>
                <a:gd name="T65" fmla="*/ T64 w 1121"/>
                <a:gd name="T66" fmla="+- 0 3224 3037"/>
                <a:gd name="T67" fmla="*/ 3224 h 1712"/>
                <a:gd name="T68" fmla="+- 0 3377 2270"/>
                <a:gd name="T69" fmla="*/ T68 w 1121"/>
                <a:gd name="T70" fmla="+- 0 3151 3037"/>
                <a:gd name="T71" fmla="*/ 3151 h 1712"/>
                <a:gd name="T72" fmla="+- 0 3336 2270"/>
                <a:gd name="T73" fmla="*/ T72 w 1121"/>
                <a:gd name="T74" fmla="+- 0 3092 3037"/>
                <a:gd name="T75" fmla="*/ 3092 h 1712"/>
                <a:gd name="T76" fmla="+- 0 3277 2270"/>
                <a:gd name="T77" fmla="*/ T76 w 1121"/>
                <a:gd name="T78" fmla="+- 0 3052 3037"/>
                <a:gd name="T79" fmla="*/ 3052 h 1712"/>
                <a:gd name="T80" fmla="+- 0 3204 2270"/>
                <a:gd name="T81" fmla="*/ T80 w 1121"/>
                <a:gd name="T82" fmla="+- 0 3037 3037"/>
                <a:gd name="T83" fmla="*/ 3037 h 17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712">
                  <a:moveTo>
                    <a:pt x="934" y="0"/>
                  </a:moveTo>
                  <a:lnTo>
                    <a:pt x="187" y="0"/>
                  </a:lnTo>
                  <a:lnTo>
                    <a:pt x="114" y="15"/>
                  </a:lnTo>
                  <a:lnTo>
                    <a:pt x="55" y="55"/>
                  </a:lnTo>
                  <a:lnTo>
                    <a:pt x="15" y="114"/>
                  </a:lnTo>
                  <a:lnTo>
                    <a:pt x="0" y="187"/>
                  </a:lnTo>
                  <a:lnTo>
                    <a:pt x="0" y="1524"/>
                  </a:lnTo>
                  <a:lnTo>
                    <a:pt x="15" y="1597"/>
                  </a:lnTo>
                  <a:lnTo>
                    <a:pt x="55" y="1656"/>
                  </a:lnTo>
                  <a:lnTo>
                    <a:pt x="114" y="1696"/>
                  </a:lnTo>
                  <a:lnTo>
                    <a:pt x="187" y="1711"/>
                  </a:lnTo>
                  <a:lnTo>
                    <a:pt x="934" y="1711"/>
                  </a:lnTo>
                  <a:lnTo>
                    <a:pt x="1007" y="1696"/>
                  </a:lnTo>
                  <a:lnTo>
                    <a:pt x="1066" y="1656"/>
                  </a:lnTo>
                  <a:lnTo>
                    <a:pt x="1107" y="1597"/>
                  </a:lnTo>
                  <a:lnTo>
                    <a:pt x="1121" y="1524"/>
                  </a:lnTo>
                  <a:lnTo>
                    <a:pt x="1121" y="187"/>
                  </a:lnTo>
                  <a:lnTo>
                    <a:pt x="1107" y="114"/>
                  </a:lnTo>
                  <a:lnTo>
                    <a:pt x="1066" y="55"/>
                  </a:lnTo>
                  <a:lnTo>
                    <a:pt x="1007" y="15"/>
                  </a:lnTo>
                  <a:lnTo>
                    <a:pt x="93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8" name="Freeform 80"/>
            <p:cNvSpPr>
              <a:spLocks/>
            </p:cNvSpPr>
            <p:nvPr/>
          </p:nvSpPr>
          <p:spPr bwMode="auto">
            <a:xfrm>
              <a:off x="2270" y="3037"/>
              <a:ext cx="1121" cy="1712"/>
            </a:xfrm>
            <a:custGeom>
              <a:avLst/>
              <a:gdLst>
                <a:gd name="T0" fmla="+- 0 2270 2270"/>
                <a:gd name="T1" fmla="*/ T0 w 1121"/>
                <a:gd name="T2" fmla="+- 0 3224 3037"/>
                <a:gd name="T3" fmla="*/ 3224 h 1712"/>
                <a:gd name="T4" fmla="+- 0 2285 2270"/>
                <a:gd name="T5" fmla="*/ T4 w 1121"/>
                <a:gd name="T6" fmla="+- 0 3151 3037"/>
                <a:gd name="T7" fmla="*/ 3151 h 1712"/>
                <a:gd name="T8" fmla="+- 0 2325 2270"/>
                <a:gd name="T9" fmla="*/ T8 w 1121"/>
                <a:gd name="T10" fmla="+- 0 3092 3037"/>
                <a:gd name="T11" fmla="*/ 3092 h 1712"/>
                <a:gd name="T12" fmla="+- 0 2384 2270"/>
                <a:gd name="T13" fmla="*/ T12 w 1121"/>
                <a:gd name="T14" fmla="+- 0 3052 3037"/>
                <a:gd name="T15" fmla="*/ 3052 h 1712"/>
                <a:gd name="T16" fmla="+- 0 2457 2270"/>
                <a:gd name="T17" fmla="*/ T16 w 1121"/>
                <a:gd name="T18" fmla="+- 0 3037 3037"/>
                <a:gd name="T19" fmla="*/ 3037 h 1712"/>
                <a:gd name="T20" fmla="+- 0 3204 2270"/>
                <a:gd name="T21" fmla="*/ T20 w 1121"/>
                <a:gd name="T22" fmla="+- 0 3037 3037"/>
                <a:gd name="T23" fmla="*/ 3037 h 1712"/>
                <a:gd name="T24" fmla="+- 0 3277 2270"/>
                <a:gd name="T25" fmla="*/ T24 w 1121"/>
                <a:gd name="T26" fmla="+- 0 3052 3037"/>
                <a:gd name="T27" fmla="*/ 3052 h 1712"/>
                <a:gd name="T28" fmla="+- 0 3336 2270"/>
                <a:gd name="T29" fmla="*/ T28 w 1121"/>
                <a:gd name="T30" fmla="+- 0 3092 3037"/>
                <a:gd name="T31" fmla="*/ 3092 h 1712"/>
                <a:gd name="T32" fmla="+- 0 3377 2270"/>
                <a:gd name="T33" fmla="*/ T32 w 1121"/>
                <a:gd name="T34" fmla="+- 0 3151 3037"/>
                <a:gd name="T35" fmla="*/ 3151 h 1712"/>
                <a:gd name="T36" fmla="+- 0 3391 2270"/>
                <a:gd name="T37" fmla="*/ T36 w 1121"/>
                <a:gd name="T38" fmla="+- 0 3224 3037"/>
                <a:gd name="T39" fmla="*/ 3224 h 1712"/>
                <a:gd name="T40" fmla="+- 0 3391 2270"/>
                <a:gd name="T41" fmla="*/ T40 w 1121"/>
                <a:gd name="T42" fmla="+- 0 4561 3037"/>
                <a:gd name="T43" fmla="*/ 4561 h 1712"/>
                <a:gd name="T44" fmla="+- 0 3377 2270"/>
                <a:gd name="T45" fmla="*/ T44 w 1121"/>
                <a:gd name="T46" fmla="+- 0 4634 3037"/>
                <a:gd name="T47" fmla="*/ 4634 h 1712"/>
                <a:gd name="T48" fmla="+- 0 3336 2270"/>
                <a:gd name="T49" fmla="*/ T48 w 1121"/>
                <a:gd name="T50" fmla="+- 0 4693 3037"/>
                <a:gd name="T51" fmla="*/ 4693 h 1712"/>
                <a:gd name="T52" fmla="+- 0 3277 2270"/>
                <a:gd name="T53" fmla="*/ T52 w 1121"/>
                <a:gd name="T54" fmla="+- 0 4733 3037"/>
                <a:gd name="T55" fmla="*/ 4733 h 1712"/>
                <a:gd name="T56" fmla="+- 0 3204 2270"/>
                <a:gd name="T57" fmla="*/ T56 w 1121"/>
                <a:gd name="T58" fmla="+- 0 4748 3037"/>
                <a:gd name="T59" fmla="*/ 4748 h 1712"/>
                <a:gd name="T60" fmla="+- 0 2457 2270"/>
                <a:gd name="T61" fmla="*/ T60 w 1121"/>
                <a:gd name="T62" fmla="+- 0 4748 3037"/>
                <a:gd name="T63" fmla="*/ 4748 h 1712"/>
                <a:gd name="T64" fmla="+- 0 2384 2270"/>
                <a:gd name="T65" fmla="*/ T64 w 1121"/>
                <a:gd name="T66" fmla="+- 0 4733 3037"/>
                <a:gd name="T67" fmla="*/ 4733 h 1712"/>
                <a:gd name="T68" fmla="+- 0 2325 2270"/>
                <a:gd name="T69" fmla="*/ T68 w 1121"/>
                <a:gd name="T70" fmla="+- 0 4693 3037"/>
                <a:gd name="T71" fmla="*/ 4693 h 1712"/>
                <a:gd name="T72" fmla="+- 0 2285 2270"/>
                <a:gd name="T73" fmla="*/ T72 w 1121"/>
                <a:gd name="T74" fmla="+- 0 4634 3037"/>
                <a:gd name="T75" fmla="*/ 4634 h 1712"/>
                <a:gd name="T76" fmla="+- 0 2270 2270"/>
                <a:gd name="T77" fmla="*/ T76 w 1121"/>
                <a:gd name="T78" fmla="+- 0 4561 3037"/>
                <a:gd name="T79" fmla="*/ 4561 h 1712"/>
                <a:gd name="T80" fmla="+- 0 2270 2270"/>
                <a:gd name="T81" fmla="*/ T80 w 1121"/>
                <a:gd name="T82" fmla="+- 0 3224 3037"/>
                <a:gd name="T83" fmla="*/ 3224 h 17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712">
                  <a:moveTo>
                    <a:pt x="0" y="187"/>
                  </a:moveTo>
                  <a:lnTo>
                    <a:pt x="15" y="114"/>
                  </a:lnTo>
                  <a:lnTo>
                    <a:pt x="55" y="55"/>
                  </a:lnTo>
                  <a:lnTo>
                    <a:pt x="114" y="15"/>
                  </a:lnTo>
                  <a:lnTo>
                    <a:pt x="187" y="0"/>
                  </a:lnTo>
                  <a:lnTo>
                    <a:pt x="934" y="0"/>
                  </a:lnTo>
                  <a:lnTo>
                    <a:pt x="1007" y="15"/>
                  </a:lnTo>
                  <a:lnTo>
                    <a:pt x="1066" y="55"/>
                  </a:lnTo>
                  <a:lnTo>
                    <a:pt x="1107" y="114"/>
                  </a:lnTo>
                  <a:lnTo>
                    <a:pt x="1121" y="187"/>
                  </a:lnTo>
                  <a:lnTo>
                    <a:pt x="1121" y="1524"/>
                  </a:lnTo>
                  <a:lnTo>
                    <a:pt x="1107" y="1597"/>
                  </a:lnTo>
                  <a:lnTo>
                    <a:pt x="1066" y="1656"/>
                  </a:lnTo>
                  <a:lnTo>
                    <a:pt x="1007" y="1696"/>
                  </a:lnTo>
                  <a:lnTo>
                    <a:pt x="934" y="1711"/>
                  </a:lnTo>
                  <a:lnTo>
                    <a:pt x="187" y="1711"/>
                  </a:lnTo>
                  <a:lnTo>
                    <a:pt x="114" y="1696"/>
                  </a:lnTo>
                  <a:lnTo>
                    <a:pt x="55" y="1656"/>
                  </a:lnTo>
                  <a:lnTo>
                    <a:pt x="15" y="1597"/>
                  </a:lnTo>
                  <a:lnTo>
                    <a:pt x="0" y="1524"/>
                  </a:lnTo>
                  <a:lnTo>
                    <a:pt x="0" y="187"/>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9" name="AutoShape 81"/>
            <p:cNvSpPr>
              <a:spLocks/>
            </p:cNvSpPr>
            <p:nvPr/>
          </p:nvSpPr>
          <p:spPr bwMode="auto">
            <a:xfrm>
              <a:off x="2628" y="2319"/>
              <a:ext cx="581" cy="692"/>
            </a:xfrm>
            <a:custGeom>
              <a:avLst/>
              <a:gdLst>
                <a:gd name="T0" fmla="+- 0 3209 2628"/>
                <a:gd name="T1" fmla="*/ T0 w 581"/>
                <a:gd name="T2" fmla="+- 0 2720 2319"/>
                <a:gd name="T3" fmla="*/ 2720 h 692"/>
                <a:gd name="T4" fmla="+- 0 2628 2628"/>
                <a:gd name="T5" fmla="*/ T4 w 581"/>
                <a:gd name="T6" fmla="+- 0 2720 2319"/>
                <a:gd name="T7" fmla="*/ 2720 h 692"/>
                <a:gd name="T8" fmla="+- 0 2918 2628"/>
                <a:gd name="T9" fmla="*/ T8 w 581"/>
                <a:gd name="T10" fmla="+- 0 3010 2319"/>
                <a:gd name="T11" fmla="*/ 3010 h 692"/>
                <a:gd name="T12" fmla="+- 0 3209 2628"/>
                <a:gd name="T13" fmla="*/ T12 w 581"/>
                <a:gd name="T14" fmla="+- 0 2720 2319"/>
                <a:gd name="T15" fmla="*/ 2720 h 692"/>
                <a:gd name="T16" fmla="+- 0 3064 2628"/>
                <a:gd name="T17" fmla="*/ T16 w 581"/>
                <a:gd name="T18" fmla="+- 0 2319 2319"/>
                <a:gd name="T19" fmla="*/ 2319 h 692"/>
                <a:gd name="T20" fmla="+- 0 2773 2628"/>
                <a:gd name="T21" fmla="*/ T20 w 581"/>
                <a:gd name="T22" fmla="+- 0 2319 2319"/>
                <a:gd name="T23" fmla="*/ 2319 h 692"/>
                <a:gd name="T24" fmla="+- 0 2773 2628"/>
                <a:gd name="T25" fmla="*/ T24 w 581"/>
                <a:gd name="T26" fmla="+- 0 2720 2319"/>
                <a:gd name="T27" fmla="*/ 2720 h 692"/>
                <a:gd name="T28" fmla="+- 0 3064 2628"/>
                <a:gd name="T29" fmla="*/ T28 w 581"/>
                <a:gd name="T30" fmla="+- 0 2720 2319"/>
                <a:gd name="T31" fmla="*/ 2720 h 692"/>
                <a:gd name="T32" fmla="+- 0 3064 2628"/>
                <a:gd name="T33" fmla="*/ T32 w 581"/>
                <a:gd name="T34" fmla="+- 0 2319 2319"/>
                <a:gd name="T35" fmla="*/ 2319 h 6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692">
                  <a:moveTo>
                    <a:pt x="581" y="401"/>
                  </a:moveTo>
                  <a:lnTo>
                    <a:pt x="0" y="401"/>
                  </a:lnTo>
                  <a:lnTo>
                    <a:pt x="290" y="691"/>
                  </a:lnTo>
                  <a:lnTo>
                    <a:pt x="581" y="401"/>
                  </a:lnTo>
                  <a:close/>
                  <a:moveTo>
                    <a:pt x="436" y="0"/>
                  </a:moveTo>
                  <a:lnTo>
                    <a:pt x="145" y="0"/>
                  </a:lnTo>
                  <a:lnTo>
                    <a:pt x="145" y="401"/>
                  </a:lnTo>
                  <a:lnTo>
                    <a:pt x="436" y="401"/>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0" name="Freeform 82"/>
            <p:cNvSpPr>
              <a:spLocks/>
            </p:cNvSpPr>
            <p:nvPr/>
          </p:nvSpPr>
          <p:spPr bwMode="auto">
            <a:xfrm>
              <a:off x="2628" y="2319"/>
              <a:ext cx="581" cy="692"/>
            </a:xfrm>
            <a:custGeom>
              <a:avLst/>
              <a:gdLst>
                <a:gd name="T0" fmla="+- 0 2628 2628"/>
                <a:gd name="T1" fmla="*/ T0 w 581"/>
                <a:gd name="T2" fmla="+- 0 2720 2319"/>
                <a:gd name="T3" fmla="*/ 2720 h 692"/>
                <a:gd name="T4" fmla="+- 0 2773 2628"/>
                <a:gd name="T5" fmla="*/ T4 w 581"/>
                <a:gd name="T6" fmla="+- 0 2720 2319"/>
                <a:gd name="T7" fmla="*/ 2720 h 692"/>
                <a:gd name="T8" fmla="+- 0 2773 2628"/>
                <a:gd name="T9" fmla="*/ T8 w 581"/>
                <a:gd name="T10" fmla="+- 0 2319 2319"/>
                <a:gd name="T11" fmla="*/ 2319 h 692"/>
                <a:gd name="T12" fmla="+- 0 3064 2628"/>
                <a:gd name="T13" fmla="*/ T12 w 581"/>
                <a:gd name="T14" fmla="+- 0 2319 2319"/>
                <a:gd name="T15" fmla="*/ 2319 h 692"/>
                <a:gd name="T16" fmla="+- 0 3064 2628"/>
                <a:gd name="T17" fmla="*/ T16 w 581"/>
                <a:gd name="T18" fmla="+- 0 2720 2319"/>
                <a:gd name="T19" fmla="*/ 2720 h 692"/>
                <a:gd name="T20" fmla="+- 0 3209 2628"/>
                <a:gd name="T21" fmla="*/ T20 w 581"/>
                <a:gd name="T22" fmla="+- 0 2720 2319"/>
                <a:gd name="T23" fmla="*/ 2720 h 692"/>
                <a:gd name="T24" fmla="+- 0 2918 2628"/>
                <a:gd name="T25" fmla="*/ T24 w 581"/>
                <a:gd name="T26" fmla="+- 0 3010 2319"/>
                <a:gd name="T27" fmla="*/ 3010 h 692"/>
                <a:gd name="T28" fmla="+- 0 2628 2628"/>
                <a:gd name="T29" fmla="*/ T28 w 581"/>
                <a:gd name="T30" fmla="+- 0 2720 2319"/>
                <a:gd name="T31" fmla="*/ 2720 h 69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692">
                  <a:moveTo>
                    <a:pt x="0" y="401"/>
                  </a:moveTo>
                  <a:lnTo>
                    <a:pt x="145" y="401"/>
                  </a:lnTo>
                  <a:lnTo>
                    <a:pt x="145" y="0"/>
                  </a:lnTo>
                  <a:lnTo>
                    <a:pt x="436" y="0"/>
                  </a:lnTo>
                  <a:lnTo>
                    <a:pt x="436" y="401"/>
                  </a:lnTo>
                  <a:lnTo>
                    <a:pt x="581" y="401"/>
                  </a:lnTo>
                  <a:lnTo>
                    <a:pt x="290" y="691"/>
                  </a:lnTo>
                  <a:lnTo>
                    <a:pt x="0" y="401"/>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1" name="Freeform 83"/>
            <p:cNvSpPr>
              <a:spLocks/>
            </p:cNvSpPr>
            <p:nvPr/>
          </p:nvSpPr>
          <p:spPr bwMode="auto">
            <a:xfrm>
              <a:off x="3480" y="3054"/>
              <a:ext cx="1136" cy="1695"/>
            </a:xfrm>
            <a:custGeom>
              <a:avLst/>
              <a:gdLst>
                <a:gd name="T0" fmla="+- 0 4426 3480"/>
                <a:gd name="T1" fmla="*/ T0 w 1136"/>
                <a:gd name="T2" fmla="+- 0 3054 3054"/>
                <a:gd name="T3" fmla="*/ 3054 h 1695"/>
                <a:gd name="T4" fmla="+- 0 3669 3480"/>
                <a:gd name="T5" fmla="*/ T4 w 1136"/>
                <a:gd name="T6" fmla="+- 0 3054 3054"/>
                <a:gd name="T7" fmla="*/ 3054 h 1695"/>
                <a:gd name="T8" fmla="+- 0 3596 3480"/>
                <a:gd name="T9" fmla="*/ T8 w 1136"/>
                <a:gd name="T10" fmla="+- 0 3069 3054"/>
                <a:gd name="T11" fmla="*/ 3069 h 1695"/>
                <a:gd name="T12" fmla="+- 0 3535 3480"/>
                <a:gd name="T13" fmla="*/ T12 w 1136"/>
                <a:gd name="T14" fmla="+- 0 3109 3054"/>
                <a:gd name="T15" fmla="*/ 3109 h 1695"/>
                <a:gd name="T16" fmla="+- 0 3495 3480"/>
                <a:gd name="T17" fmla="*/ T16 w 1136"/>
                <a:gd name="T18" fmla="+- 0 3169 3054"/>
                <a:gd name="T19" fmla="*/ 3169 h 1695"/>
                <a:gd name="T20" fmla="+- 0 3480 3480"/>
                <a:gd name="T21" fmla="*/ T20 w 1136"/>
                <a:gd name="T22" fmla="+- 0 3243 3054"/>
                <a:gd name="T23" fmla="*/ 3243 h 1695"/>
                <a:gd name="T24" fmla="+- 0 3480 3480"/>
                <a:gd name="T25" fmla="*/ T24 w 1136"/>
                <a:gd name="T26" fmla="+- 0 4559 3054"/>
                <a:gd name="T27" fmla="*/ 4559 h 1695"/>
                <a:gd name="T28" fmla="+- 0 3495 3480"/>
                <a:gd name="T29" fmla="*/ T28 w 1136"/>
                <a:gd name="T30" fmla="+- 0 4632 3054"/>
                <a:gd name="T31" fmla="*/ 4632 h 1695"/>
                <a:gd name="T32" fmla="+- 0 3535 3480"/>
                <a:gd name="T33" fmla="*/ T32 w 1136"/>
                <a:gd name="T34" fmla="+- 0 4693 3054"/>
                <a:gd name="T35" fmla="*/ 4693 h 1695"/>
                <a:gd name="T36" fmla="+- 0 3596 3480"/>
                <a:gd name="T37" fmla="*/ T36 w 1136"/>
                <a:gd name="T38" fmla="+- 0 4733 3054"/>
                <a:gd name="T39" fmla="*/ 4733 h 1695"/>
                <a:gd name="T40" fmla="+- 0 3669 3480"/>
                <a:gd name="T41" fmla="*/ T40 w 1136"/>
                <a:gd name="T42" fmla="+- 0 4748 3054"/>
                <a:gd name="T43" fmla="*/ 4748 h 1695"/>
                <a:gd name="T44" fmla="+- 0 4426 3480"/>
                <a:gd name="T45" fmla="*/ T44 w 1136"/>
                <a:gd name="T46" fmla="+- 0 4748 3054"/>
                <a:gd name="T47" fmla="*/ 4748 h 1695"/>
                <a:gd name="T48" fmla="+- 0 4500 3480"/>
                <a:gd name="T49" fmla="*/ T48 w 1136"/>
                <a:gd name="T50" fmla="+- 0 4733 3054"/>
                <a:gd name="T51" fmla="*/ 4733 h 1695"/>
                <a:gd name="T52" fmla="+- 0 4560 3480"/>
                <a:gd name="T53" fmla="*/ T52 w 1136"/>
                <a:gd name="T54" fmla="+- 0 4693 3054"/>
                <a:gd name="T55" fmla="*/ 4693 h 1695"/>
                <a:gd name="T56" fmla="+- 0 4600 3480"/>
                <a:gd name="T57" fmla="*/ T56 w 1136"/>
                <a:gd name="T58" fmla="+- 0 4632 3054"/>
                <a:gd name="T59" fmla="*/ 4632 h 1695"/>
                <a:gd name="T60" fmla="+- 0 4615 3480"/>
                <a:gd name="T61" fmla="*/ T60 w 1136"/>
                <a:gd name="T62" fmla="+- 0 4559 3054"/>
                <a:gd name="T63" fmla="*/ 4559 h 1695"/>
                <a:gd name="T64" fmla="+- 0 4615 3480"/>
                <a:gd name="T65" fmla="*/ T64 w 1136"/>
                <a:gd name="T66" fmla="+- 0 3243 3054"/>
                <a:gd name="T67" fmla="*/ 3243 h 1695"/>
                <a:gd name="T68" fmla="+- 0 4600 3480"/>
                <a:gd name="T69" fmla="*/ T68 w 1136"/>
                <a:gd name="T70" fmla="+- 0 3169 3054"/>
                <a:gd name="T71" fmla="*/ 3169 h 1695"/>
                <a:gd name="T72" fmla="+- 0 4560 3480"/>
                <a:gd name="T73" fmla="*/ T72 w 1136"/>
                <a:gd name="T74" fmla="+- 0 3109 3054"/>
                <a:gd name="T75" fmla="*/ 3109 h 1695"/>
                <a:gd name="T76" fmla="+- 0 4500 3480"/>
                <a:gd name="T77" fmla="*/ T76 w 1136"/>
                <a:gd name="T78" fmla="+- 0 3069 3054"/>
                <a:gd name="T79" fmla="*/ 3069 h 1695"/>
                <a:gd name="T80" fmla="+- 0 4426 3480"/>
                <a:gd name="T81" fmla="*/ T80 w 1136"/>
                <a:gd name="T82" fmla="+- 0 3054 3054"/>
                <a:gd name="T83" fmla="*/ 3054 h 16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36" h="1695">
                  <a:moveTo>
                    <a:pt x="946" y="0"/>
                  </a:moveTo>
                  <a:lnTo>
                    <a:pt x="189" y="0"/>
                  </a:lnTo>
                  <a:lnTo>
                    <a:pt x="116" y="15"/>
                  </a:lnTo>
                  <a:lnTo>
                    <a:pt x="55" y="55"/>
                  </a:lnTo>
                  <a:lnTo>
                    <a:pt x="15" y="115"/>
                  </a:lnTo>
                  <a:lnTo>
                    <a:pt x="0" y="189"/>
                  </a:lnTo>
                  <a:lnTo>
                    <a:pt x="0" y="1505"/>
                  </a:lnTo>
                  <a:lnTo>
                    <a:pt x="15" y="1578"/>
                  </a:lnTo>
                  <a:lnTo>
                    <a:pt x="55" y="1639"/>
                  </a:lnTo>
                  <a:lnTo>
                    <a:pt x="116" y="1679"/>
                  </a:lnTo>
                  <a:lnTo>
                    <a:pt x="189" y="1694"/>
                  </a:lnTo>
                  <a:lnTo>
                    <a:pt x="946" y="1694"/>
                  </a:lnTo>
                  <a:lnTo>
                    <a:pt x="1020" y="1679"/>
                  </a:lnTo>
                  <a:lnTo>
                    <a:pt x="1080" y="1639"/>
                  </a:lnTo>
                  <a:lnTo>
                    <a:pt x="1120" y="1578"/>
                  </a:lnTo>
                  <a:lnTo>
                    <a:pt x="1135" y="1505"/>
                  </a:lnTo>
                  <a:lnTo>
                    <a:pt x="1135" y="189"/>
                  </a:lnTo>
                  <a:lnTo>
                    <a:pt x="1120" y="115"/>
                  </a:lnTo>
                  <a:lnTo>
                    <a:pt x="1080" y="55"/>
                  </a:lnTo>
                  <a:lnTo>
                    <a:pt x="1020" y="15"/>
                  </a:lnTo>
                  <a:lnTo>
                    <a:pt x="94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2" name="Freeform 84"/>
            <p:cNvSpPr>
              <a:spLocks/>
            </p:cNvSpPr>
            <p:nvPr/>
          </p:nvSpPr>
          <p:spPr bwMode="auto">
            <a:xfrm>
              <a:off x="3480" y="3054"/>
              <a:ext cx="1136" cy="1695"/>
            </a:xfrm>
            <a:custGeom>
              <a:avLst/>
              <a:gdLst>
                <a:gd name="T0" fmla="+- 0 3480 3480"/>
                <a:gd name="T1" fmla="*/ T0 w 1136"/>
                <a:gd name="T2" fmla="+- 0 3243 3054"/>
                <a:gd name="T3" fmla="*/ 3243 h 1695"/>
                <a:gd name="T4" fmla="+- 0 3495 3480"/>
                <a:gd name="T5" fmla="*/ T4 w 1136"/>
                <a:gd name="T6" fmla="+- 0 3169 3054"/>
                <a:gd name="T7" fmla="*/ 3169 h 1695"/>
                <a:gd name="T8" fmla="+- 0 3535 3480"/>
                <a:gd name="T9" fmla="*/ T8 w 1136"/>
                <a:gd name="T10" fmla="+- 0 3109 3054"/>
                <a:gd name="T11" fmla="*/ 3109 h 1695"/>
                <a:gd name="T12" fmla="+- 0 3596 3480"/>
                <a:gd name="T13" fmla="*/ T12 w 1136"/>
                <a:gd name="T14" fmla="+- 0 3069 3054"/>
                <a:gd name="T15" fmla="*/ 3069 h 1695"/>
                <a:gd name="T16" fmla="+- 0 3669 3480"/>
                <a:gd name="T17" fmla="*/ T16 w 1136"/>
                <a:gd name="T18" fmla="+- 0 3054 3054"/>
                <a:gd name="T19" fmla="*/ 3054 h 1695"/>
                <a:gd name="T20" fmla="+- 0 4426 3480"/>
                <a:gd name="T21" fmla="*/ T20 w 1136"/>
                <a:gd name="T22" fmla="+- 0 3054 3054"/>
                <a:gd name="T23" fmla="*/ 3054 h 1695"/>
                <a:gd name="T24" fmla="+- 0 4500 3480"/>
                <a:gd name="T25" fmla="*/ T24 w 1136"/>
                <a:gd name="T26" fmla="+- 0 3069 3054"/>
                <a:gd name="T27" fmla="*/ 3069 h 1695"/>
                <a:gd name="T28" fmla="+- 0 4560 3480"/>
                <a:gd name="T29" fmla="*/ T28 w 1136"/>
                <a:gd name="T30" fmla="+- 0 3109 3054"/>
                <a:gd name="T31" fmla="*/ 3109 h 1695"/>
                <a:gd name="T32" fmla="+- 0 4600 3480"/>
                <a:gd name="T33" fmla="*/ T32 w 1136"/>
                <a:gd name="T34" fmla="+- 0 3169 3054"/>
                <a:gd name="T35" fmla="*/ 3169 h 1695"/>
                <a:gd name="T36" fmla="+- 0 4615 3480"/>
                <a:gd name="T37" fmla="*/ T36 w 1136"/>
                <a:gd name="T38" fmla="+- 0 3243 3054"/>
                <a:gd name="T39" fmla="*/ 3243 h 1695"/>
                <a:gd name="T40" fmla="+- 0 4615 3480"/>
                <a:gd name="T41" fmla="*/ T40 w 1136"/>
                <a:gd name="T42" fmla="+- 0 4559 3054"/>
                <a:gd name="T43" fmla="*/ 4559 h 1695"/>
                <a:gd name="T44" fmla="+- 0 4600 3480"/>
                <a:gd name="T45" fmla="*/ T44 w 1136"/>
                <a:gd name="T46" fmla="+- 0 4632 3054"/>
                <a:gd name="T47" fmla="*/ 4632 h 1695"/>
                <a:gd name="T48" fmla="+- 0 4560 3480"/>
                <a:gd name="T49" fmla="*/ T48 w 1136"/>
                <a:gd name="T50" fmla="+- 0 4693 3054"/>
                <a:gd name="T51" fmla="*/ 4693 h 1695"/>
                <a:gd name="T52" fmla="+- 0 4500 3480"/>
                <a:gd name="T53" fmla="*/ T52 w 1136"/>
                <a:gd name="T54" fmla="+- 0 4733 3054"/>
                <a:gd name="T55" fmla="*/ 4733 h 1695"/>
                <a:gd name="T56" fmla="+- 0 4426 3480"/>
                <a:gd name="T57" fmla="*/ T56 w 1136"/>
                <a:gd name="T58" fmla="+- 0 4748 3054"/>
                <a:gd name="T59" fmla="*/ 4748 h 1695"/>
                <a:gd name="T60" fmla="+- 0 3669 3480"/>
                <a:gd name="T61" fmla="*/ T60 w 1136"/>
                <a:gd name="T62" fmla="+- 0 4748 3054"/>
                <a:gd name="T63" fmla="*/ 4748 h 1695"/>
                <a:gd name="T64" fmla="+- 0 3596 3480"/>
                <a:gd name="T65" fmla="*/ T64 w 1136"/>
                <a:gd name="T66" fmla="+- 0 4733 3054"/>
                <a:gd name="T67" fmla="*/ 4733 h 1695"/>
                <a:gd name="T68" fmla="+- 0 3535 3480"/>
                <a:gd name="T69" fmla="*/ T68 w 1136"/>
                <a:gd name="T70" fmla="+- 0 4693 3054"/>
                <a:gd name="T71" fmla="*/ 4693 h 1695"/>
                <a:gd name="T72" fmla="+- 0 3495 3480"/>
                <a:gd name="T73" fmla="*/ T72 w 1136"/>
                <a:gd name="T74" fmla="+- 0 4632 3054"/>
                <a:gd name="T75" fmla="*/ 4632 h 1695"/>
                <a:gd name="T76" fmla="+- 0 3480 3480"/>
                <a:gd name="T77" fmla="*/ T76 w 1136"/>
                <a:gd name="T78" fmla="+- 0 4559 3054"/>
                <a:gd name="T79" fmla="*/ 4559 h 1695"/>
                <a:gd name="T80" fmla="+- 0 3480 3480"/>
                <a:gd name="T81" fmla="*/ T80 w 1136"/>
                <a:gd name="T82" fmla="+- 0 3243 3054"/>
                <a:gd name="T83" fmla="*/ 3243 h 16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36" h="1695">
                  <a:moveTo>
                    <a:pt x="0" y="189"/>
                  </a:moveTo>
                  <a:lnTo>
                    <a:pt x="15" y="115"/>
                  </a:lnTo>
                  <a:lnTo>
                    <a:pt x="55" y="55"/>
                  </a:lnTo>
                  <a:lnTo>
                    <a:pt x="116" y="15"/>
                  </a:lnTo>
                  <a:lnTo>
                    <a:pt x="189" y="0"/>
                  </a:lnTo>
                  <a:lnTo>
                    <a:pt x="946" y="0"/>
                  </a:lnTo>
                  <a:lnTo>
                    <a:pt x="1020" y="15"/>
                  </a:lnTo>
                  <a:lnTo>
                    <a:pt x="1080" y="55"/>
                  </a:lnTo>
                  <a:lnTo>
                    <a:pt x="1120" y="115"/>
                  </a:lnTo>
                  <a:lnTo>
                    <a:pt x="1135" y="189"/>
                  </a:lnTo>
                  <a:lnTo>
                    <a:pt x="1135" y="1505"/>
                  </a:lnTo>
                  <a:lnTo>
                    <a:pt x="1120" y="1578"/>
                  </a:lnTo>
                  <a:lnTo>
                    <a:pt x="1080" y="1639"/>
                  </a:lnTo>
                  <a:lnTo>
                    <a:pt x="1020" y="1679"/>
                  </a:lnTo>
                  <a:lnTo>
                    <a:pt x="946" y="1694"/>
                  </a:lnTo>
                  <a:lnTo>
                    <a:pt x="189" y="1694"/>
                  </a:lnTo>
                  <a:lnTo>
                    <a:pt x="116" y="1679"/>
                  </a:lnTo>
                  <a:lnTo>
                    <a:pt x="55" y="1639"/>
                  </a:lnTo>
                  <a:lnTo>
                    <a:pt x="15" y="1578"/>
                  </a:lnTo>
                  <a:lnTo>
                    <a:pt x="0" y="1505"/>
                  </a:lnTo>
                  <a:lnTo>
                    <a:pt x="0" y="18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3" name="Freeform 85"/>
            <p:cNvSpPr>
              <a:spLocks/>
            </p:cNvSpPr>
            <p:nvPr/>
          </p:nvSpPr>
          <p:spPr bwMode="auto">
            <a:xfrm>
              <a:off x="4694" y="3085"/>
              <a:ext cx="1157" cy="1649"/>
            </a:xfrm>
            <a:custGeom>
              <a:avLst/>
              <a:gdLst>
                <a:gd name="T0" fmla="+- 0 5658 4694"/>
                <a:gd name="T1" fmla="*/ T0 w 1157"/>
                <a:gd name="T2" fmla="+- 0 3085 3085"/>
                <a:gd name="T3" fmla="*/ 3085 h 1649"/>
                <a:gd name="T4" fmla="+- 0 4887 4694"/>
                <a:gd name="T5" fmla="*/ T4 w 1157"/>
                <a:gd name="T6" fmla="+- 0 3085 3085"/>
                <a:gd name="T7" fmla="*/ 3085 h 1649"/>
                <a:gd name="T8" fmla="+- 0 4812 4694"/>
                <a:gd name="T9" fmla="*/ T8 w 1157"/>
                <a:gd name="T10" fmla="+- 0 3100 3085"/>
                <a:gd name="T11" fmla="*/ 3100 h 1649"/>
                <a:gd name="T12" fmla="+- 0 4751 4694"/>
                <a:gd name="T13" fmla="*/ T12 w 1157"/>
                <a:gd name="T14" fmla="+- 0 3141 3085"/>
                <a:gd name="T15" fmla="*/ 3141 h 1649"/>
                <a:gd name="T16" fmla="+- 0 4710 4694"/>
                <a:gd name="T17" fmla="*/ T16 w 1157"/>
                <a:gd name="T18" fmla="+- 0 3203 3085"/>
                <a:gd name="T19" fmla="*/ 3203 h 1649"/>
                <a:gd name="T20" fmla="+- 0 4694 4694"/>
                <a:gd name="T21" fmla="*/ T20 w 1157"/>
                <a:gd name="T22" fmla="+- 0 3278 3085"/>
                <a:gd name="T23" fmla="*/ 3278 h 1649"/>
                <a:gd name="T24" fmla="+- 0 4694 4694"/>
                <a:gd name="T25" fmla="*/ T24 w 1157"/>
                <a:gd name="T26" fmla="+- 0 4541 3085"/>
                <a:gd name="T27" fmla="*/ 4541 h 1649"/>
                <a:gd name="T28" fmla="+- 0 4710 4694"/>
                <a:gd name="T29" fmla="*/ T28 w 1157"/>
                <a:gd name="T30" fmla="+- 0 4616 3085"/>
                <a:gd name="T31" fmla="*/ 4616 h 1649"/>
                <a:gd name="T32" fmla="+- 0 4751 4694"/>
                <a:gd name="T33" fmla="*/ T32 w 1157"/>
                <a:gd name="T34" fmla="+- 0 4677 3085"/>
                <a:gd name="T35" fmla="*/ 4677 h 1649"/>
                <a:gd name="T36" fmla="+- 0 4812 4694"/>
                <a:gd name="T37" fmla="*/ T36 w 1157"/>
                <a:gd name="T38" fmla="+- 0 4718 3085"/>
                <a:gd name="T39" fmla="*/ 4718 h 1649"/>
                <a:gd name="T40" fmla="+- 0 4887 4694"/>
                <a:gd name="T41" fmla="*/ T40 w 1157"/>
                <a:gd name="T42" fmla="+- 0 4734 3085"/>
                <a:gd name="T43" fmla="*/ 4734 h 1649"/>
                <a:gd name="T44" fmla="+- 0 5658 4694"/>
                <a:gd name="T45" fmla="*/ T44 w 1157"/>
                <a:gd name="T46" fmla="+- 0 4734 3085"/>
                <a:gd name="T47" fmla="*/ 4734 h 1649"/>
                <a:gd name="T48" fmla="+- 0 5733 4694"/>
                <a:gd name="T49" fmla="*/ T48 w 1157"/>
                <a:gd name="T50" fmla="+- 0 4718 3085"/>
                <a:gd name="T51" fmla="*/ 4718 h 1649"/>
                <a:gd name="T52" fmla="+- 0 5795 4694"/>
                <a:gd name="T53" fmla="*/ T52 w 1157"/>
                <a:gd name="T54" fmla="+- 0 4677 3085"/>
                <a:gd name="T55" fmla="*/ 4677 h 1649"/>
                <a:gd name="T56" fmla="+- 0 5836 4694"/>
                <a:gd name="T57" fmla="*/ T56 w 1157"/>
                <a:gd name="T58" fmla="+- 0 4616 3085"/>
                <a:gd name="T59" fmla="*/ 4616 h 1649"/>
                <a:gd name="T60" fmla="+- 0 5851 4694"/>
                <a:gd name="T61" fmla="*/ T60 w 1157"/>
                <a:gd name="T62" fmla="+- 0 4541 3085"/>
                <a:gd name="T63" fmla="*/ 4541 h 1649"/>
                <a:gd name="T64" fmla="+- 0 5851 4694"/>
                <a:gd name="T65" fmla="*/ T64 w 1157"/>
                <a:gd name="T66" fmla="+- 0 3278 3085"/>
                <a:gd name="T67" fmla="*/ 3278 h 1649"/>
                <a:gd name="T68" fmla="+- 0 5836 4694"/>
                <a:gd name="T69" fmla="*/ T68 w 1157"/>
                <a:gd name="T70" fmla="+- 0 3203 3085"/>
                <a:gd name="T71" fmla="*/ 3203 h 1649"/>
                <a:gd name="T72" fmla="+- 0 5795 4694"/>
                <a:gd name="T73" fmla="*/ T72 w 1157"/>
                <a:gd name="T74" fmla="+- 0 3141 3085"/>
                <a:gd name="T75" fmla="*/ 3141 h 1649"/>
                <a:gd name="T76" fmla="+- 0 5733 4694"/>
                <a:gd name="T77" fmla="*/ T76 w 1157"/>
                <a:gd name="T78" fmla="+- 0 3100 3085"/>
                <a:gd name="T79" fmla="*/ 3100 h 1649"/>
                <a:gd name="T80" fmla="+- 0 5658 4694"/>
                <a:gd name="T81" fmla="*/ T80 w 1157"/>
                <a:gd name="T82" fmla="+- 0 3085 3085"/>
                <a:gd name="T83" fmla="*/ 3085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57" h="1649">
                  <a:moveTo>
                    <a:pt x="964" y="0"/>
                  </a:moveTo>
                  <a:lnTo>
                    <a:pt x="193" y="0"/>
                  </a:lnTo>
                  <a:lnTo>
                    <a:pt x="118" y="15"/>
                  </a:lnTo>
                  <a:lnTo>
                    <a:pt x="57" y="56"/>
                  </a:lnTo>
                  <a:lnTo>
                    <a:pt x="16" y="118"/>
                  </a:lnTo>
                  <a:lnTo>
                    <a:pt x="0" y="193"/>
                  </a:lnTo>
                  <a:lnTo>
                    <a:pt x="0" y="1456"/>
                  </a:lnTo>
                  <a:lnTo>
                    <a:pt x="16" y="1531"/>
                  </a:lnTo>
                  <a:lnTo>
                    <a:pt x="57" y="1592"/>
                  </a:lnTo>
                  <a:lnTo>
                    <a:pt x="118" y="1633"/>
                  </a:lnTo>
                  <a:lnTo>
                    <a:pt x="193" y="1649"/>
                  </a:lnTo>
                  <a:lnTo>
                    <a:pt x="964" y="1649"/>
                  </a:lnTo>
                  <a:lnTo>
                    <a:pt x="1039" y="1633"/>
                  </a:lnTo>
                  <a:lnTo>
                    <a:pt x="1101" y="1592"/>
                  </a:lnTo>
                  <a:lnTo>
                    <a:pt x="1142" y="1531"/>
                  </a:lnTo>
                  <a:lnTo>
                    <a:pt x="1157" y="1456"/>
                  </a:lnTo>
                  <a:lnTo>
                    <a:pt x="1157" y="193"/>
                  </a:lnTo>
                  <a:lnTo>
                    <a:pt x="1142" y="118"/>
                  </a:lnTo>
                  <a:lnTo>
                    <a:pt x="1101" y="56"/>
                  </a:lnTo>
                  <a:lnTo>
                    <a:pt x="1039" y="15"/>
                  </a:lnTo>
                  <a:lnTo>
                    <a:pt x="96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4" name="Freeform 86"/>
            <p:cNvSpPr>
              <a:spLocks/>
            </p:cNvSpPr>
            <p:nvPr/>
          </p:nvSpPr>
          <p:spPr bwMode="auto">
            <a:xfrm>
              <a:off x="4694" y="3085"/>
              <a:ext cx="1157" cy="1649"/>
            </a:xfrm>
            <a:custGeom>
              <a:avLst/>
              <a:gdLst>
                <a:gd name="T0" fmla="+- 0 4694 4694"/>
                <a:gd name="T1" fmla="*/ T0 w 1157"/>
                <a:gd name="T2" fmla="+- 0 3278 3085"/>
                <a:gd name="T3" fmla="*/ 3278 h 1649"/>
                <a:gd name="T4" fmla="+- 0 4710 4694"/>
                <a:gd name="T5" fmla="*/ T4 w 1157"/>
                <a:gd name="T6" fmla="+- 0 3203 3085"/>
                <a:gd name="T7" fmla="*/ 3203 h 1649"/>
                <a:gd name="T8" fmla="+- 0 4751 4694"/>
                <a:gd name="T9" fmla="*/ T8 w 1157"/>
                <a:gd name="T10" fmla="+- 0 3141 3085"/>
                <a:gd name="T11" fmla="*/ 3141 h 1649"/>
                <a:gd name="T12" fmla="+- 0 4812 4694"/>
                <a:gd name="T13" fmla="*/ T12 w 1157"/>
                <a:gd name="T14" fmla="+- 0 3100 3085"/>
                <a:gd name="T15" fmla="*/ 3100 h 1649"/>
                <a:gd name="T16" fmla="+- 0 4887 4694"/>
                <a:gd name="T17" fmla="*/ T16 w 1157"/>
                <a:gd name="T18" fmla="+- 0 3085 3085"/>
                <a:gd name="T19" fmla="*/ 3085 h 1649"/>
                <a:gd name="T20" fmla="+- 0 5658 4694"/>
                <a:gd name="T21" fmla="*/ T20 w 1157"/>
                <a:gd name="T22" fmla="+- 0 3085 3085"/>
                <a:gd name="T23" fmla="*/ 3085 h 1649"/>
                <a:gd name="T24" fmla="+- 0 5733 4694"/>
                <a:gd name="T25" fmla="*/ T24 w 1157"/>
                <a:gd name="T26" fmla="+- 0 3100 3085"/>
                <a:gd name="T27" fmla="*/ 3100 h 1649"/>
                <a:gd name="T28" fmla="+- 0 5795 4694"/>
                <a:gd name="T29" fmla="*/ T28 w 1157"/>
                <a:gd name="T30" fmla="+- 0 3141 3085"/>
                <a:gd name="T31" fmla="*/ 3141 h 1649"/>
                <a:gd name="T32" fmla="+- 0 5836 4694"/>
                <a:gd name="T33" fmla="*/ T32 w 1157"/>
                <a:gd name="T34" fmla="+- 0 3203 3085"/>
                <a:gd name="T35" fmla="*/ 3203 h 1649"/>
                <a:gd name="T36" fmla="+- 0 5851 4694"/>
                <a:gd name="T37" fmla="*/ T36 w 1157"/>
                <a:gd name="T38" fmla="+- 0 3278 3085"/>
                <a:gd name="T39" fmla="*/ 3278 h 1649"/>
                <a:gd name="T40" fmla="+- 0 5851 4694"/>
                <a:gd name="T41" fmla="*/ T40 w 1157"/>
                <a:gd name="T42" fmla="+- 0 4541 3085"/>
                <a:gd name="T43" fmla="*/ 4541 h 1649"/>
                <a:gd name="T44" fmla="+- 0 5836 4694"/>
                <a:gd name="T45" fmla="*/ T44 w 1157"/>
                <a:gd name="T46" fmla="+- 0 4616 3085"/>
                <a:gd name="T47" fmla="*/ 4616 h 1649"/>
                <a:gd name="T48" fmla="+- 0 5795 4694"/>
                <a:gd name="T49" fmla="*/ T48 w 1157"/>
                <a:gd name="T50" fmla="+- 0 4677 3085"/>
                <a:gd name="T51" fmla="*/ 4677 h 1649"/>
                <a:gd name="T52" fmla="+- 0 5733 4694"/>
                <a:gd name="T53" fmla="*/ T52 w 1157"/>
                <a:gd name="T54" fmla="+- 0 4718 3085"/>
                <a:gd name="T55" fmla="*/ 4718 h 1649"/>
                <a:gd name="T56" fmla="+- 0 5658 4694"/>
                <a:gd name="T57" fmla="*/ T56 w 1157"/>
                <a:gd name="T58" fmla="+- 0 4734 3085"/>
                <a:gd name="T59" fmla="*/ 4734 h 1649"/>
                <a:gd name="T60" fmla="+- 0 4887 4694"/>
                <a:gd name="T61" fmla="*/ T60 w 1157"/>
                <a:gd name="T62" fmla="+- 0 4734 3085"/>
                <a:gd name="T63" fmla="*/ 4734 h 1649"/>
                <a:gd name="T64" fmla="+- 0 4812 4694"/>
                <a:gd name="T65" fmla="*/ T64 w 1157"/>
                <a:gd name="T66" fmla="+- 0 4718 3085"/>
                <a:gd name="T67" fmla="*/ 4718 h 1649"/>
                <a:gd name="T68" fmla="+- 0 4751 4694"/>
                <a:gd name="T69" fmla="*/ T68 w 1157"/>
                <a:gd name="T70" fmla="+- 0 4677 3085"/>
                <a:gd name="T71" fmla="*/ 4677 h 1649"/>
                <a:gd name="T72" fmla="+- 0 4710 4694"/>
                <a:gd name="T73" fmla="*/ T72 w 1157"/>
                <a:gd name="T74" fmla="+- 0 4616 3085"/>
                <a:gd name="T75" fmla="*/ 4616 h 1649"/>
                <a:gd name="T76" fmla="+- 0 4694 4694"/>
                <a:gd name="T77" fmla="*/ T76 w 1157"/>
                <a:gd name="T78" fmla="+- 0 4541 3085"/>
                <a:gd name="T79" fmla="*/ 4541 h 1649"/>
                <a:gd name="T80" fmla="+- 0 4694 4694"/>
                <a:gd name="T81" fmla="*/ T80 w 1157"/>
                <a:gd name="T82" fmla="+- 0 3278 3085"/>
                <a:gd name="T83" fmla="*/ 3278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57" h="1649">
                  <a:moveTo>
                    <a:pt x="0" y="193"/>
                  </a:moveTo>
                  <a:lnTo>
                    <a:pt x="16" y="118"/>
                  </a:lnTo>
                  <a:lnTo>
                    <a:pt x="57" y="56"/>
                  </a:lnTo>
                  <a:lnTo>
                    <a:pt x="118" y="15"/>
                  </a:lnTo>
                  <a:lnTo>
                    <a:pt x="193" y="0"/>
                  </a:lnTo>
                  <a:lnTo>
                    <a:pt x="964" y="0"/>
                  </a:lnTo>
                  <a:lnTo>
                    <a:pt x="1039" y="15"/>
                  </a:lnTo>
                  <a:lnTo>
                    <a:pt x="1101" y="56"/>
                  </a:lnTo>
                  <a:lnTo>
                    <a:pt x="1142" y="118"/>
                  </a:lnTo>
                  <a:lnTo>
                    <a:pt x="1157" y="193"/>
                  </a:lnTo>
                  <a:lnTo>
                    <a:pt x="1157" y="1456"/>
                  </a:lnTo>
                  <a:lnTo>
                    <a:pt x="1142" y="1531"/>
                  </a:lnTo>
                  <a:lnTo>
                    <a:pt x="1101" y="1592"/>
                  </a:lnTo>
                  <a:lnTo>
                    <a:pt x="1039" y="1633"/>
                  </a:lnTo>
                  <a:lnTo>
                    <a:pt x="964" y="1649"/>
                  </a:lnTo>
                  <a:lnTo>
                    <a:pt x="193" y="1649"/>
                  </a:lnTo>
                  <a:lnTo>
                    <a:pt x="118" y="1633"/>
                  </a:lnTo>
                  <a:lnTo>
                    <a:pt x="57" y="1592"/>
                  </a:lnTo>
                  <a:lnTo>
                    <a:pt x="16" y="1531"/>
                  </a:lnTo>
                  <a:lnTo>
                    <a:pt x="0" y="1456"/>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5" name="AutoShape 87"/>
            <p:cNvSpPr>
              <a:spLocks/>
            </p:cNvSpPr>
            <p:nvPr/>
          </p:nvSpPr>
          <p:spPr bwMode="auto">
            <a:xfrm>
              <a:off x="3780" y="2319"/>
              <a:ext cx="581" cy="706"/>
            </a:xfrm>
            <a:custGeom>
              <a:avLst/>
              <a:gdLst>
                <a:gd name="T0" fmla="+- 0 4361 3780"/>
                <a:gd name="T1" fmla="*/ T0 w 581"/>
                <a:gd name="T2" fmla="+- 0 2734 2319"/>
                <a:gd name="T3" fmla="*/ 2734 h 706"/>
                <a:gd name="T4" fmla="+- 0 3780 3780"/>
                <a:gd name="T5" fmla="*/ T4 w 581"/>
                <a:gd name="T6" fmla="+- 0 2734 2319"/>
                <a:gd name="T7" fmla="*/ 2734 h 706"/>
                <a:gd name="T8" fmla="+- 0 4070 3780"/>
                <a:gd name="T9" fmla="*/ T8 w 581"/>
                <a:gd name="T10" fmla="+- 0 3025 2319"/>
                <a:gd name="T11" fmla="*/ 3025 h 706"/>
                <a:gd name="T12" fmla="+- 0 4361 3780"/>
                <a:gd name="T13" fmla="*/ T12 w 581"/>
                <a:gd name="T14" fmla="+- 0 2734 2319"/>
                <a:gd name="T15" fmla="*/ 2734 h 706"/>
                <a:gd name="T16" fmla="+- 0 4216 3780"/>
                <a:gd name="T17" fmla="*/ T16 w 581"/>
                <a:gd name="T18" fmla="+- 0 2319 2319"/>
                <a:gd name="T19" fmla="*/ 2319 h 706"/>
                <a:gd name="T20" fmla="+- 0 3925 3780"/>
                <a:gd name="T21" fmla="*/ T20 w 581"/>
                <a:gd name="T22" fmla="+- 0 2319 2319"/>
                <a:gd name="T23" fmla="*/ 2319 h 706"/>
                <a:gd name="T24" fmla="+- 0 3925 3780"/>
                <a:gd name="T25" fmla="*/ T24 w 581"/>
                <a:gd name="T26" fmla="+- 0 2734 2319"/>
                <a:gd name="T27" fmla="*/ 2734 h 706"/>
                <a:gd name="T28" fmla="+- 0 4216 3780"/>
                <a:gd name="T29" fmla="*/ T28 w 581"/>
                <a:gd name="T30" fmla="+- 0 2734 2319"/>
                <a:gd name="T31" fmla="*/ 2734 h 706"/>
                <a:gd name="T32" fmla="+- 0 4216 3780"/>
                <a:gd name="T33" fmla="*/ T32 w 581"/>
                <a:gd name="T34" fmla="+- 0 2319 2319"/>
                <a:gd name="T35" fmla="*/ 2319 h 7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6">
                  <a:moveTo>
                    <a:pt x="581" y="415"/>
                  </a:moveTo>
                  <a:lnTo>
                    <a:pt x="0" y="415"/>
                  </a:lnTo>
                  <a:lnTo>
                    <a:pt x="290" y="706"/>
                  </a:lnTo>
                  <a:lnTo>
                    <a:pt x="581" y="415"/>
                  </a:lnTo>
                  <a:close/>
                  <a:moveTo>
                    <a:pt x="436" y="0"/>
                  </a:moveTo>
                  <a:lnTo>
                    <a:pt x="145" y="0"/>
                  </a:lnTo>
                  <a:lnTo>
                    <a:pt x="145" y="415"/>
                  </a:lnTo>
                  <a:lnTo>
                    <a:pt x="436" y="415"/>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6" name="Freeform 88"/>
            <p:cNvSpPr>
              <a:spLocks/>
            </p:cNvSpPr>
            <p:nvPr/>
          </p:nvSpPr>
          <p:spPr bwMode="auto">
            <a:xfrm>
              <a:off x="3780" y="2319"/>
              <a:ext cx="581" cy="706"/>
            </a:xfrm>
            <a:custGeom>
              <a:avLst/>
              <a:gdLst>
                <a:gd name="T0" fmla="+- 0 3780 3780"/>
                <a:gd name="T1" fmla="*/ T0 w 581"/>
                <a:gd name="T2" fmla="+- 0 2734 2319"/>
                <a:gd name="T3" fmla="*/ 2734 h 706"/>
                <a:gd name="T4" fmla="+- 0 3925 3780"/>
                <a:gd name="T5" fmla="*/ T4 w 581"/>
                <a:gd name="T6" fmla="+- 0 2734 2319"/>
                <a:gd name="T7" fmla="*/ 2734 h 706"/>
                <a:gd name="T8" fmla="+- 0 3925 3780"/>
                <a:gd name="T9" fmla="*/ T8 w 581"/>
                <a:gd name="T10" fmla="+- 0 2319 2319"/>
                <a:gd name="T11" fmla="*/ 2319 h 706"/>
                <a:gd name="T12" fmla="+- 0 4216 3780"/>
                <a:gd name="T13" fmla="*/ T12 w 581"/>
                <a:gd name="T14" fmla="+- 0 2319 2319"/>
                <a:gd name="T15" fmla="*/ 2319 h 706"/>
                <a:gd name="T16" fmla="+- 0 4216 3780"/>
                <a:gd name="T17" fmla="*/ T16 w 581"/>
                <a:gd name="T18" fmla="+- 0 2734 2319"/>
                <a:gd name="T19" fmla="*/ 2734 h 706"/>
                <a:gd name="T20" fmla="+- 0 4361 3780"/>
                <a:gd name="T21" fmla="*/ T20 w 581"/>
                <a:gd name="T22" fmla="+- 0 2734 2319"/>
                <a:gd name="T23" fmla="*/ 2734 h 706"/>
                <a:gd name="T24" fmla="+- 0 4070 3780"/>
                <a:gd name="T25" fmla="*/ T24 w 581"/>
                <a:gd name="T26" fmla="+- 0 3025 2319"/>
                <a:gd name="T27" fmla="*/ 3025 h 706"/>
                <a:gd name="T28" fmla="+- 0 3780 3780"/>
                <a:gd name="T29" fmla="*/ T28 w 581"/>
                <a:gd name="T30" fmla="+- 0 2734 2319"/>
                <a:gd name="T31" fmla="*/ 2734 h 70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6">
                  <a:moveTo>
                    <a:pt x="0" y="415"/>
                  </a:moveTo>
                  <a:lnTo>
                    <a:pt x="145" y="415"/>
                  </a:lnTo>
                  <a:lnTo>
                    <a:pt x="145" y="0"/>
                  </a:lnTo>
                  <a:lnTo>
                    <a:pt x="436" y="0"/>
                  </a:lnTo>
                  <a:lnTo>
                    <a:pt x="436" y="415"/>
                  </a:lnTo>
                  <a:lnTo>
                    <a:pt x="581" y="415"/>
                  </a:lnTo>
                  <a:lnTo>
                    <a:pt x="290" y="706"/>
                  </a:lnTo>
                  <a:lnTo>
                    <a:pt x="0" y="41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7" name="AutoShape 89"/>
            <p:cNvSpPr>
              <a:spLocks/>
            </p:cNvSpPr>
            <p:nvPr/>
          </p:nvSpPr>
          <p:spPr bwMode="auto">
            <a:xfrm>
              <a:off x="4980" y="2319"/>
              <a:ext cx="581" cy="720"/>
            </a:xfrm>
            <a:custGeom>
              <a:avLst/>
              <a:gdLst>
                <a:gd name="T0" fmla="+- 0 5561 4980"/>
                <a:gd name="T1" fmla="*/ T0 w 581"/>
                <a:gd name="T2" fmla="+- 0 2749 2319"/>
                <a:gd name="T3" fmla="*/ 2749 h 720"/>
                <a:gd name="T4" fmla="+- 0 4980 4980"/>
                <a:gd name="T5" fmla="*/ T4 w 581"/>
                <a:gd name="T6" fmla="+- 0 2749 2319"/>
                <a:gd name="T7" fmla="*/ 2749 h 720"/>
                <a:gd name="T8" fmla="+- 0 5270 4980"/>
                <a:gd name="T9" fmla="*/ T8 w 581"/>
                <a:gd name="T10" fmla="+- 0 3039 2319"/>
                <a:gd name="T11" fmla="*/ 3039 h 720"/>
                <a:gd name="T12" fmla="+- 0 5561 4980"/>
                <a:gd name="T13" fmla="*/ T12 w 581"/>
                <a:gd name="T14" fmla="+- 0 2749 2319"/>
                <a:gd name="T15" fmla="*/ 2749 h 720"/>
                <a:gd name="T16" fmla="+- 0 5416 4980"/>
                <a:gd name="T17" fmla="*/ T16 w 581"/>
                <a:gd name="T18" fmla="+- 0 2319 2319"/>
                <a:gd name="T19" fmla="*/ 2319 h 720"/>
                <a:gd name="T20" fmla="+- 0 5125 4980"/>
                <a:gd name="T21" fmla="*/ T20 w 581"/>
                <a:gd name="T22" fmla="+- 0 2319 2319"/>
                <a:gd name="T23" fmla="*/ 2319 h 720"/>
                <a:gd name="T24" fmla="+- 0 5125 4980"/>
                <a:gd name="T25" fmla="*/ T24 w 581"/>
                <a:gd name="T26" fmla="+- 0 2749 2319"/>
                <a:gd name="T27" fmla="*/ 2749 h 720"/>
                <a:gd name="T28" fmla="+- 0 5416 4980"/>
                <a:gd name="T29" fmla="*/ T28 w 581"/>
                <a:gd name="T30" fmla="+- 0 2749 2319"/>
                <a:gd name="T31" fmla="*/ 2749 h 720"/>
                <a:gd name="T32" fmla="+- 0 5416 4980"/>
                <a:gd name="T33" fmla="*/ T32 w 581"/>
                <a:gd name="T34" fmla="+- 0 2319 2319"/>
                <a:gd name="T35" fmla="*/ 2319 h 7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20">
                  <a:moveTo>
                    <a:pt x="581" y="430"/>
                  </a:moveTo>
                  <a:lnTo>
                    <a:pt x="0" y="430"/>
                  </a:lnTo>
                  <a:lnTo>
                    <a:pt x="290" y="720"/>
                  </a:lnTo>
                  <a:lnTo>
                    <a:pt x="581" y="430"/>
                  </a:lnTo>
                  <a:close/>
                  <a:moveTo>
                    <a:pt x="436" y="0"/>
                  </a:moveTo>
                  <a:lnTo>
                    <a:pt x="145" y="0"/>
                  </a:lnTo>
                  <a:lnTo>
                    <a:pt x="145" y="430"/>
                  </a:lnTo>
                  <a:lnTo>
                    <a:pt x="436" y="430"/>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8" name="Freeform 90"/>
            <p:cNvSpPr>
              <a:spLocks/>
            </p:cNvSpPr>
            <p:nvPr/>
          </p:nvSpPr>
          <p:spPr bwMode="auto">
            <a:xfrm>
              <a:off x="4980" y="2319"/>
              <a:ext cx="581" cy="720"/>
            </a:xfrm>
            <a:custGeom>
              <a:avLst/>
              <a:gdLst>
                <a:gd name="T0" fmla="+- 0 4980 4980"/>
                <a:gd name="T1" fmla="*/ T0 w 581"/>
                <a:gd name="T2" fmla="+- 0 2749 2319"/>
                <a:gd name="T3" fmla="*/ 2749 h 720"/>
                <a:gd name="T4" fmla="+- 0 5125 4980"/>
                <a:gd name="T5" fmla="*/ T4 w 581"/>
                <a:gd name="T6" fmla="+- 0 2749 2319"/>
                <a:gd name="T7" fmla="*/ 2749 h 720"/>
                <a:gd name="T8" fmla="+- 0 5125 4980"/>
                <a:gd name="T9" fmla="*/ T8 w 581"/>
                <a:gd name="T10" fmla="+- 0 2319 2319"/>
                <a:gd name="T11" fmla="*/ 2319 h 720"/>
                <a:gd name="T12" fmla="+- 0 5416 4980"/>
                <a:gd name="T13" fmla="*/ T12 w 581"/>
                <a:gd name="T14" fmla="+- 0 2319 2319"/>
                <a:gd name="T15" fmla="*/ 2319 h 720"/>
                <a:gd name="T16" fmla="+- 0 5416 4980"/>
                <a:gd name="T17" fmla="*/ T16 w 581"/>
                <a:gd name="T18" fmla="+- 0 2749 2319"/>
                <a:gd name="T19" fmla="*/ 2749 h 720"/>
                <a:gd name="T20" fmla="+- 0 5561 4980"/>
                <a:gd name="T21" fmla="*/ T20 w 581"/>
                <a:gd name="T22" fmla="+- 0 2749 2319"/>
                <a:gd name="T23" fmla="*/ 2749 h 720"/>
                <a:gd name="T24" fmla="+- 0 5270 4980"/>
                <a:gd name="T25" fmla="*/ T24 w 581"/>
                <a:gd name="T26" fmla="+- 0 3039 2319"/>
                <a:gd name="T27" fmla="*/ 3039 h 720"/>
                <a:gd name="T28" fmla="+- 0 4980 4980"/>
                <a:gd name="T29" fmla="*/ T28 w 581"/>
                <a:gd name="T30" fmla="+- 0 2749 2319"/>
                <a:gd name="T31" fmla="*/ 2749 h 72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20">
                  <a:moveTo>
                    <a:pt x="0" y="430"/>
                  </a:moveTo>
                  <a:lnTo>
                    <a:pt x="145" y="430"/>
                  </a:lnTo>
                  <a:lnTo>
                    <a:pt x="145" y="0"/>
                  </a:lnTo>
                  <a:lnTo>
                    <a:pt x="436" y="0"/>
                  </a:lnTo>
                  <a:lnTo>
                    <a:pt x="436" y="430"/>
                  </a:lnTo>
                  <a:lnTo>
                    <a:pt x="581" y="430"/>
                  </a:lnTo>
                  <a:lnTo>
                    <a:pt x="290" y="720"/>
                  </a:lnTo>
                  <a:lnTo>
                    <a:pt x="0" y="43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9" name="Freeform 91"/>
            <p:cNvSpPr>
              <a:spLocks/>
            </p:cNvSpPr>
            <p:nvPr/>
          </p:nvSpPr>
          <p:spPr bwMode="auto">
            <a:xfrm>
              <a:off x="7006" y="3051"/>
              <a:ext cx="1121" cy="1635"/>
            </a:xfrm>
            <a:custGeom>
              <a:avLst/>
              <a:gdLst>
                <a:gd name="T0" fmla="+- 0 7940 7006"/>
                <a:gd name="T1" fmla="*/ T0 w 1121"/>
                <a:gd name="T2" fmla="+- 0 3051 3051"/>
                <a:gd name="T3" fmla="*/ 3051 h 1635"/>
                <a:gd name="T4" fmla="+- 0 7192 7006"/>
                <a:gd name="T5" fmla="*/ T4 w 1121"/>
                <a:gd name="T6" fmla="+- 0 3051 3051"/>
                <a:gd name="T7" fmla="*/ 3051 h 1635"/>
                <a:gd name="T8" fmla="+- 0 7120 7006"/>
                <a:gd name="T9" fmla="*/ T8 w 1121"/>
                <a:gd name="T10" fmla="+- 0 3066 3051"/>
                <a:gd name="T11" fmla="*/ 3066 h 1635"/>
                <a:gd name="T12" fmla="+- 0 7060 7006"/>
                <a:gd name="T13" fmla="*/ T12 w 1121"/>
                <a:gd name="T14" fmla="+- 0 3106 3051"/>
                <a:gd name="T15" fmla="*/ 3106 h 1635"/>
                <a:gd name="T16" fmla="+- 0 7020 7006"/>
                <a:gd name="T17" fmla="*/ T16 w 1121"/>
                <a:gd name="T18" fmla="+- 0 3165 3051"/>
                <a:gd name="T19" fmla="*/ 3165 h 1635"/>
                <a:gd name="T20" fmla="+- 0 7006 7006"/>
                <a:gd name="T21" fmla="*/ T20 w 1121"/>
                <a:gd name="T22" fmla="+- 0 3238 3051"/>
                <a:gd name="T23" fmla="*/ 3238 h 1635"/>
                <a:gd name="T24" fmla="+- 0 7006 7006"/>
                <a:gd name="T25" fmla="*/ T24 w 1121"/>
                <a:gd name="T26" fmla="+- 0 4499 3051"/>
                <a:gd name="T27" fmla="*/ 4499 h 1635"/>
                <a:gd name="T28" fmla="+- 0 7020 7006"/>
                <a:gd name="T29" fmla="*/ T28 w 1121"/>
                <a:gd name="T30" fmla="+- 0 4572 3051"/>
                <a:gd name="T31" fmla="*/ 4572 h 1635"/>
                <a:gd name="T32" fmla="+- 0 7060 7006"/>
                <a:gd name="T33" fmla="*/ T32 w 1121"/>
                <a:gd name="T34" fmla="+- 0 4631 3051"/>
                <a:gd name="T35" fmla="*/ 4631 h 1635"/>
                <a:gd name="T36" fmla="+- 0 7120 7006"/>
                <a:gd name="T37" fmla="*/ T36 w 1121"/>
                <a:gd name="T38" fmla="+- 0 4671 3051"/>
                <a:gd name="T39" fmla="*/ 4671 h 1635"/>
                <a:gd name="T40" fmla="+- 0 7192 7006"/>
                <a:gd name="T41" fmla="*/ T40 w 1121"/>
                <a:gd name="T42" fmla="+- 0 4686 3051"/>
                <a:gd name="T43" fmla="*/ 4686 h 1635"/>
                <a:gd name="T44" fmla="+- 0 7940 7006"/>
                <a:gd name="T45" fmla="*/ T44 w 1121"/>
                <a:gd name="T46" fmla="+- 0 4686 3051"/>
                <a:gd name="T47" fmla="*/ 4686 h 1635"/>
                <a:gd name="T48" fmla="+- 0 8012 7006"/>
                <a:gd name="T49" fmla="*/ T48 w 1121"/>
                <a:gd name="T50" fmla="+- 0 4671 3051"/>
                <a:gd name="T51" fmla="*/ 4671 h 1635"/>
                <a:gd name="T52" fmla="+- 0 8072 7006"/>
                <a:gd name="T53" fmla="*/ T52 w 1121"/>
                <a:gd name="T54" fmla="+- 0 4631 3051"/>
                <a:gd name="T55" fmla="*/ 4631 h 1635"/>
                <a:gd name="T56" fmla="+- 0 8112 7006"/>
                <a:gd name="T57" fmla="*/ T56 w 1121"/>
                <a:gd name="T58" fmla="+- 0 4572 3051"/>
                <a:gd name="T59" fmla="*/ 4572 h 1635"/>
                <a:gd name="T60" fmla="+- 0 8126 7006"/>
                <a:gd name="T61" fmla="*/ T60 w 1121"/>
                <a:gd name="T62" fmla="+- 0 4499 3051"/>
                <a:gd name="T63" fmla="*/ 4499 h 1635"/>
                <a:gd name="T64" fmla="+- 0 8126 7006"/>
                <a:gd name="T65" fmla="*/ T64 w 1121"/>
                <a:gd name="T66" fmla="+- 0 3238 3051"/>
                <a:gd name="T67" fmla="*/ 3238 h 1635"/>
                <a:gd name="T68" fmla="+- 0 8112 7006"/>
                <a:gd name="T69" fmla="*/ T68 w 1121"/>
                <a:gd name="T70" fmla="+- 0 3165 3051"/>
                <a:gd name="T71" fmla="*/ 3165 h 1635"/>
                <a:gd name="T72" fmla="+- 0 8072 7006"/>
                <a:gd name="T73" fmla="*/ T72 w 1121"/>
                <a:gd name="T74" fmla="+- 0 3106 3051"/>
                <a:gd name="T75" fmla="*/ 3106 h 1635"/>
                <a:gd name="T76" fmla="+- 0 8012 7006"/>
                <a:gd name="T77" fmla="*/ T76 w 1121"/>
                <a:gd name="T78" fmla="+- 0 3066 3051"/>
                <a:gd name="T79" fmla="*/ 3066 h 1635"/>
                <a:gd name="T80" fmla="+- 0 7940 7006"/>
                <a:gd name="T81" fmla="*/ T80 w 1121"/>
                <a:gd name="T82" fmla="+- 0 3051 3051"/>
                <a:gd name="T83" fmla="*/ 3051 h 16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635">
                  <a:moveTo>
                    <a:pt x="934" y="0"/>
                  </a:moveTo>
                  <a:lnTo>
                    <a:pt x="186" y="0"/>
                  </a:lnTo>
                  <a:lnTo>
                    <a:pt x="114" y="15"/>
                  </a:lnTo>
                  <a:lnTo>
                    <a:pt x="54" y="55"/>
                  </a:lnTo>
                  <a:lnTo>
                    <a:pt x="14" y="114"/>
                  </a:lnTo>
                  <a:lnTo>
                    <a:pt x="0" y="187"/>
                  </a:lnTo>
                  <a:lnTo>
                    <a:pt x="0" y="1448"/>
                  </a:lnTo>
                  <a:lnTo>
                    <a:pt x="14" y="1521"/>
                  </a:lnTo>
                  <a:lnTo>
                    <a:pt x="54" y="1580"/>
                  </a:lnTo>
                  <a:lnTo>
                    <a:pt x="114" y="1620"/>
                  </a:lnTo>
                  <a:lnTo>
                    <a:pt x="186" y="1635"/>
                  </a:lnTo>
                  <a:lnTo>
                    <a:pt x="934" y="1635"/>
                  </a:lnTo>
                  <a:lnTo>
                    <a:pt x="1006" y="1620"/>
                  </a:lnTo>
                  <a:lnTo>
                    <a:pt x="1066" y="1580"/>
                  </a:lnTo>
                  <a:lnTo>
                    <a:pt x="1106" y="1521"/>
                  </a:lnTo>
                  <a:lnTo>
                    <a:pt x="1120" y="1448"/>
                  </a:lnTo>
                  <a:lnTo>
                    <a:pt x="1120" y="187"/>
                  </a:lnTo>
                  <a:lnTo>
                    <a:pt x="1106" y="114"/>
                  </a:lnTo>
                  <a:lnTo>
                    <a:pt x="1066" y="55"/>
                  </a:lnTo>
                  <a:lnTo>
                    <a:pt x="1006" y="15"/>
                  </a:lnTo>
                  <a:lnTo>
                    <a:pt x="93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0" name="Freeform 92"/>
            <p:cNvSpPr>
              <a:spLocks/>
            </p:cNvSpPr>
            <p:nvPr/>
          </p:nvSpPr>
          <p:spPr bwMode="auto">
            <a:xfrm>
              <a:off x="7006" y="3051"/>
              <a:ext cx="1121" cy="1635"/>
            </a:xfrm>
            <a:custGeom>
              <a:avLst/>
              <a:gdLst>
                <a:gd name="T0" fmla="+- 0 7006 7006"/>
                <a:gd name="T1" fmla="*/ T0 w 1121"/>
                <a:gd name="T2" fmla="+- 0 3238 3051"/>
                <a:gd name="T3" fmla="*/ 3238 h 1635"/>
                <a:gd name="T4" fmla="+- 0 7020 7006"/>
                <a:gd name="T5" fmla="*/ T4 w 1121"/>
                <a:gd name="T6" fmla="+- 0 3165 3051"/>
                <a:gd name="T7" fmla="*/ 3165 h 1635"/>
                <a:gd name="T8" fmla="+- 0 7060 7006"/>
                <a:gd name="T9" fmla="*/ T8 w 1121"/>
                <a:gd name="T10" fmla="+- 0 3106 3051"/>
                <a:gd name="T11" fmla="*/ 3106 h 1635"/>
                <a:gd name="T12" fmla="+- 0 7120 7006"/>
                <a:gd name="T13" fmla="*/ T12 w 1121"/>
                <a:gd name="T14" fmla="+- 0 3066 3051"/>
                <a:gd name="T15" fmla="*/ 3066 h 1635"/>
                <a:gd name="T16" fmla="+- 0 7192 7006"/>
                <a:gd name="T17" fmla="*/ T16 w 1121"/>
                <a:gd name="T18" fmla="+- 0 3051 3051"/>
                <a:gd name="T19" fmla="*/ 3051 h 1635"/>
                <a:gd name="T20" fmla="+- 0 7940 7006"/>
                <a:gd name="T21" fmla="*/ T20 w 1121"/>
                <a:gd name="T22" fmla="+- 0 3051 3051"/>
                <a:gd name="T23" fmla="*/ 3051 h 1635"/>
                <a:gd name="T24" fmla="+- 0 8012 7006"/>
                <a:gd name="T25" fmla="*/ T24 w 1121"/>
                <a:gd name="T26" fmla="+- 0 3066 3051"/>
                <a:gd name="T27" fmla="*/ 3066 h 1635"/>
                <a:gd name="T28" fmla="+- 0 8072 7006"/>
                <a:gd name="T29" fmla="*/ T28 w 1121"/>
                <a:gd name="T30" fmla="+- 0 3106 3051"/>
                <a:gd name="T31" fmla="*/ 3106 h 1635"/>
                <a:gd name="T32" fmla="+- 0 8112 7006"/>
                <a:gd name="T33" fmla="*/ T32 w 1121"/>
                <a:gd name="T34" fmla="+- 0 3165 3051"/>
                <a:gd name="T35" fmla="*/ 3165 h 1635"/>
                <a:gd name="T36" fmla="+- 0 8126 7006"/>
                <a:gd name="T37" fmla="*/ T36 w 1121"/>
                <a:gd name="T38" fmla="+- 0 3238 3051"/>
                <a:gd name="T39" fmla="*/ 3238 h 1635"/>
                <a:gd name="T40" fmla="+- 0 8126 7006"/>
                <a:gd name="T41" fmla="*/ T40 w 1121"/>
                <a:gd name="T42" fmla="+- 0 4499 3051"/>
                <a:gd name="T43" fmla="*/ 4499 h 1635"/>
                <a:gd name="T44" fmla="+- 0 8112 7006"/>
                <a:gd name="T45" fmla="*/ T44 w 1121"/>
                <a:gd name="T46" fmla="+- 0 4572 3051"/>
                <a:gd name="T47" fmla="*/ 4572 h 1635"/>
                <a:gd name="T48" fmla="+- 0 8072 7006"/>
                <a:gd name="T49" fmla="*/ T48 w 1121"/>
                <a:gd name="T50" fmla="+- 0 4631 3051"/>
                <a:gd name="T51" fmla="*/ 4631 h 1635"/>
                <a:gd name="T52" fmla="+- 0 8012 7006"/>
                <a:gd name="T53" fmla="*/ T52 w 1121"/>
                <a:gd name="T54" fmla="+- 0 4671 3051"/>
                <a:gd name="T55" fmla="*/ 4671 h 1635"/>
                <a:gd name="T56" fmla="+- 0 7940 7006"/>
                <a:gd name="T57" fmla="*/ T56 w 1121"/>
                <a:gd name="T58" fmla="+- 0 4686 3051"/>
                <a:gd name="T59" fmla="*/ 4686 h 1635"/>
                <a:gd name="T60" fmla="+- 0 7192 7006"/>
                <a:gd name="T61" fmla="*/ T60 w 1121"/>
                <a:gd name="T62" fmla="+- 0 4686 3051"/>
                <a:gd name="T63" fmla="*/ 4686 h 1635"/>
                <a:gd name="T64" fmla="+- 0 7120 7006"/>
                <a:gd name="T65" fmla="*/ T64 w 1121"/>
                <a:gd name="T66" fmla="+- 0 4671 3051"/>
                <a:gd name="T67" fmla="*/ 4671 h 1635"/>
                <a:gd name="T68" fmla="+- 0 7060 7006"/>
                <a:gd name="T69" fmla="*/ T68 w 1121"/>
                <a:gd name="T70" fmla="+- 0 4631 3051"/>
                <a:gd name="T71" fmla="*/ 4631 h 1635"/>
                <a:gd name="T72" fmla="+- 0 7020 7006"/>
                <a:gd name="T73" fmla="*/ T72 w 1121"/>
                <a:gd name="T74" fmla="+- 0 4572 3051"/>
                <a:gd name="T75" fmla="*/ 4572 h 1635"/>
                <a:gd name="T76" fmla="+- 0 7006 7006"/>
                <a:gd name="T77" fmla="*/ T76 w 1121"/>
                <a:gd name="T78" fmla="+- 0 4499 3051"/>
                <a:gd name="T79" fmla="*/ 4499 h 1635"/>
                <a:gd name="T80" fmla="+- 0 7006 7006"/>
                <a:gd name="T81" fmla="*/ T80 w 1121"/>
                <a:gd name="T82" fmla="+- 0 3238 3051"/>
                <a:gd name="T83" fmla="*/ 3238 h 16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635">
                  <a:moveTo>
                    <a:pt x="0" y="187"/>
                  </a:moveTo>
                  <a:lnTo>
                    <a:pt x="14" y="114"/>
                  </a:lnTo>
                  <a:lnTo>
                    <a:pt x="54" y="55"/>
                  </a:lnTo>
                  <a:lnTo>
                    <a:pt x="114" y="15"/>
                  </a:lnTo>
                  <a:lnTo>
                    <a:pt x="186" y="0"/>
                  </a:lnTo>
                  <a:lnTo>
                    <a:pt x="934" y="0"/>
                  </a:lnTo>
                  <a:lnTo>
                    <a:pt x="1006" y="15"/>
                  </a:lnTo>
                  <a:lnTo>
                    <a:pt x="1066" y="55"/>
                  </a:lnTo>
                  <a:lnTo>
                    <a:pt x="1106" y="114"/>
                  </a:lnTo>
                  <a:lnTo>
                    <a:pt x="1120" y="187"/>
                  </a:lnTo>
                  <a:lnTo>
                    <a:pt x="1120" y="1448"/>
                  </a:lnTo>
                  <a:lnTo>
                    <a:pt x="1106" y="1521"/>
                  </a:lnTo>
                  <a:lnTo>
                    <a:pt x="1066" y="1580"/>
                  </a:lnTo>
                  <a:lnTo>
                    <a:pt x="1006" y="1620"/>
                  </a:lnTo>
                  <a:lnTo>
                    <a:pt x="934" y="1635"/>
                  </a:lnTo>
                  <a:lnTo>
                    <a:pt x="186" y="1635"/>
                  </a:lnTo>
                  <a:lnTo>
                    <a:pt x="114" y="1620"/>
                  </a:lnTo>
                  <a:lnTo>
                    <a:pt x="54" y="1580"/>
                  </a:lnTo>
                  <a:lnTo>
                    <a:pt x="14" y="1521"/>
                  </a:lnTo>
                  <a:lnTo>
                    <a:pt x="0" y="1448"/>
                  </a:lnTo>
                  <a:lnTo>
                    <a:pt x="0" y="187"/>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1" name="AutoShape 93"/>
            <p:cNvSpPr>
              <a:spLocks/>
            </p:cNvSpPr>
            <p:nvPr/>
          </p:nvSpPr>
          <p:spPr bwMode="auto">
            <a:xfrm>
              <a:off x="7310" y="2326"/>
              <a:ext cx="581" cy="689"/>
            </a:xfrm>
            <a:custGeom>
              <a:avLst/>
              <a:gdLst>
                <a:gd name="T0" fmla="+- 0 7891 7310"/>
                <a:gd name="T1" fmla="*/ T0 w 581"/>
                <a:gd name="T2" fmla="+- 0 2725 2326"/>
                <a:gd name="T3" fmla="*/ 2725 h 689"/>
                <a:gd name="T4" fmla="+- 0 7310 7310"/>
                <a:gd name="T5" fmla="*/ T4 w 581"/>
                <a:gd name="T6" fmla="+- 0 2725 2326"/>
                <a:gd name="T7" fmla="*/ 2725 h 689"/>
                <a:gd name="T8" fmla="+- 0 7601 7310"/>
                <a:gd name="T9" fmla="*/ T8 w 581"/>
                <a:gd name="T10" fmla="+- 0 3015 2326"/>
                <a:gd name="T11" fmla="*/ 3015 h 689"/>
                <a:gd name="T12" fmla="+- 0 7891 7310"/>
                <a:gd name="T13" fmla="*/ T12 w 581"/>
                <a:gd name="T14" fmla="+- 0 2725 2326"/>
                <a:gd name="T15" fmla="*/ 2725 h 689"/>
                <a:gd name="T16" fmla="+- 0 7746 7310"/>
                <a:gd name="T17" fmla="*/ T16 w 581"/>
                <a:gd name="T18" fmla="+- 0 2326 2326"/>
                <a:gd name="T19" fmla="*/ 2326 h 689"/>
                <a:gd name="T20" fmla="+- 0 7456 7310"/>
                <a:gd name="T21" fmla="*/ T20 w 581"/>
                <a:gd name="T22" fmla="+- 0 2326 2326"/>
                <a:gd name="T23" fmla="*/ 2326 h 689"/>
                <a:gd name="T24" fmla="+- 0 7456 7310"/>
                <a:gd name="T25" fmla="*/ T24 w 581"/>
                <a:gd name="T26" fmla="+- 0 2725 2326"/>
                <a:gd name="T27" fmla="*/ 2725 h 689"/>
                <a:gd name="T28" fmla="+- 0 7746 7310"/>
                <a:gd name="T29" fmla="*/ T28 w 581"/>
                <a:gd name="T30" fmla="+- 0 2725 2326"/>
                <a:gd name="T31" fmla="*/ 2725 h 689"/>
                <a:gd name="T32" fmla="+- 0 7746 7310"/>
                <a:gd name="T33" fmla="*/ T32 w 581"/>
                <a:gd name="T34" fmla="+- 0 2326 2326"/>
                <a:gd name="T35" fmla="*/ 2326 h 68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689">
                  <a:moveTo>
                    <a:pt x="581" y="399"/>
                  </a:moveTo>
                  <a:lnTo>
                    <a:pt x="0" y="399"/>
                  </a:lnTo>
                  <a:lnTo>
                    <a:pt x="291" y="689"/>
                  </a:lnTo>
                  <a:lnTo>
                    <a:pt x="581" y="399"/>
                  </a:lnTo>
                  <a:close/>
                  <a:moveTo>
                    <a:pt x="436" y="0"/>
                  </a:moveTo>
                  <a:lnTo>
                    <a:pt x="146" y="0"/>
                  </a:lnTo>
                  <a:lnTo>
                    <a:pt x="146" y="399"/>
                  </a:lnTo>
                  <a:lnTo>
                    <a:pt x="436" y="399"/>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2" name="Freeform 94"/>
            <p:cNvSpPr>
              <a:spLocks/>
            </p:cNvSpPr>
            <p:nvPr/>
          </p:nvSpPr>
          <p:spPr bwMode="auto">
            <a:xfrm>
              <a:off x="7310" y="2326"/>
              <a:ext cx="581" cy="689"/>
            </a:xfrm>
            <a:custGeom>
              <a:avLst/>
              <a:gdLst>
                <a:gd name="T0" fmla="+- 0 7310 7310"/>
                <a:gd name="T1" fmla="*/ T0 w 581"/>
                <a:gd name="T2" fmla="+- 0 2725 2326"/>
                <a:gd name="T3" fmla="*/ 2725 h 689"/>
                <a:gd name="T4" fmla="+- 0 7456 7310"/>
                <a:gd name="T5" fmla="*/ T4 w 581"/>
                <a:gd name="T6" fmla="+- 0 2725 2326"/>
                <a:gd name="T7" fmla="*/ 2725 h 689"/>
                <a:gd name="T8" fmla="+- 0 7456 7310"/>
                <a:gd name="T9" fmla="*/ T8 w 581"/>
                <a:gd name="T10" fmla="+- 0 2326 2326"/>
                <a:gd name="T11" fmla="*/ 2326 h 689"/>
                <a:gd name="T12" fmla="+- 0 7746 7310"/>
                <a:gd name="T13" fmla="*/ T12 w 581"/>
                <a:gd name="T14" fmla="+- 0 2326 2326"/>
                <a:gd name="T15" fmla="*/ 2326 h 689"/>
                <a:gd name="T16" fmla="+- 0 7746 7310"/>
                <a:gd name="T17" fmla="*/ T16 w 581"/>
                <a:gd name="T18" fmla="+- 0 2725 2326"/>
                <a:gd name="T19" fmla="*/ 2725 h 689"/>
                <a:gd name="T20" fmla="+- 0 7891 7310"/>
                <a:gd name="T21" fmla="*/ T20 w 581"/>
                <a:gd name="T22" fmla="+- 0 2725 2326"/>
                <a:gd name="T23" fmla="*/ 2725 h 689"/>
                <a:gd name="T24" fmla="+- 0 7601 7310"/>
                <a:gd name="T25" fmla="*/ T24 w 581"/>
                <a:gd name="T26" fmla="+- 0 3015 2326"/>
                <a:gd name="T27" fmla="*/ 3015 h 689"/>
                <a:gd name="T28" fmla="+- 0 7310 7310"/>
                <a:gd name="T29" fmla="*/ T28 w 581"/>
                <a:gd name="T30" fmla="+- 0 2725 2326"/>
                <a:gd name="T31" fmla="*/ 2725 h 68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689">
                  <a:moveTo>
                    <a:pt x="0" y="399"/>
                  </a:moveTo>
                  <a:lnTo>
                    <a:pt x="146" y="399"/>
                  </a:lnTo>
                  <a:lnTo>
                    <a:pt x="146" y="0"/>
                  </a:lnTo>
                  <a:lnTo>
                    <a:pt x="436" y="0"/>
                  </a:lnTo>
                  <a:lnTo>
                    <a:pt x="436" y="399"/>
                  </a:lnTo>
                  <a:lnTo>
                    <a:pt x="581" y="399"/>
                  </a:lnTo>
                  <a:lnTo>
                    <a:pt x="291" y="689"/>
                  </a:lnTo>
                  <a:lnTo>
                    <a:pt x="0" y="39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3" name="Freeform 95"/>
            <p:cNvSpPr>
              <a:spLocks/>
            </p:cNvSpPr>
            <p:nvPr/>
          </p:nvSpPr>
          <p:spPr bwMode="auto">
            <a:xfrm>
              <a:off x="8234" y="3039"/>
              <a:ext cx="1112" cy="1620"/>
            </a:xfrm>
            <a:custGeom>
              <a:avLst/>
              <a:gdLst>
                <a:gd name="T0" fmla="+- 0 9160 8234"/>
                <a:gd name="T1" fmla="*/ T0 w 1112"/>
                <a:gd name="T2" fmla="+- 0 3039 3039"/>
                <a:gd name="T3" fmla="*/ 3039 h 1620"/>
                <a:gd name="T4" fmla="+- 0 8420 8234"/>
                <a:gd name="T5" fmla="*/ T4 w 1112"/>
                <a:gd name="T6" fmla="+- 0 3039 3039"/>
                <a:gd name="T7" fmla="*/ 3039 h 1620"/>
                <a:gd name="T8" fmla="+- 0 8348 8234"/>
                <a:gd name="T9" fmla="*/ T8 w 1112"/>
                <a:gd name="T10" fmla="+- 0 3054 3039"/>
                <a:gd name="T11" fmla="*/ 3054 h 1620"/>
                <a:gd name="T12" fmla="+- 0 8289 8234"/>
                <a:gd name="T13" fmla="*/ T12 w 1112"/>
                <a:gd name="T14" fmla="+- 0 3094 3039"/>
                <a:gd name="T15" fmla="*/ 3094 h 1620"/>
                <a:gd name="T16" fmla="+- 0 8249 8234"/>
                <a:gd name="T17" fmla="*/ T16 w 1112"/>
                <a:gd name="T18" fmla="+- 0 3152 3039"/>
                <a:gd name="T19" fmla="*/ 3152 h 1620"/>
                <a:gd name="T20" fmla="+- 0 8234 8234"/>
                <a:gd name="T21" fmla="*/ T20 w 1112"/>
                <a:gd name="T22" fmla="+- 0 3224 3039"/>
                <a:gd name="T23" fmla="*/ 3224 h 1620"/>
                <a:gd name="T24" fmla="+- 0 8234 8234"/>
                <a:gd name="T25" fmla="*/ T24 w 1112"/>
                <a:gd name="T26" fmla="+- 0 4474 3039"/>
                <a:gd name="T27" fmla="*/ 4474 h 1620"/>
                <a:gd name="T28" fmla="+- 0 8249 8234"/>
                <a:gd name="T29" fmla="*/ T28 w 1112"/>
                <a:gd name="T30" fmla="+- 0 4546 3039"/>
                <a:gd name="T31" fmla="*/ 4546 h 1620"/>
                <a:gd name="T32" fmla="+- 0 8289 8234"/>
                <a:gd name="T33" fmla="*/ T32 w 1112"/>
                <a:gd name="T34" fmla="+- 0 4605 3039"/>
                <a:gd name="T35" fmla="*/ 4605 h 1620"/>
                <a:gd name="T36" fmla="+- 0 8348 8234"/>
                <a:gd name="T37" fmla="*/ T36 w 1112"/>
                <a:gd name="T38" fmla="+- 0 4645 3039"/>
                <a:gd name="T39" fmla="*/ 4645 h 1620"/>
                <a:gd name="T40" fmla="+- 0 8420 8234"/>
                <a:gd name="T41" fmla="*/ T40 w 1112"/>
                <a:gd name="T42" fmla="+- 0 4659 3039"/>
                <a:gd name="T43" fmla="*/ 4659 h 1620"/>
                <a:gd name="T44" fmla="+- 0 9160 8234"/>
                <a:gd name="T45" fmla="*/ T44 w 1112"/>
                <a:gd name="T46" fmla="+- 0 4659 3039"/>
                <a:gd name="T47" fmla="*/ 4659 h 1620"/>
                <a:gd name="T48" fmla="+- 0 9232 8234"/>
                <a:gd name="T49" fmla="*/ T48 w 1112"/>
                <a:gd name="T50" fmla="+- 0 4645 3039"/>
                <a:gd name="T51" fmla="*/ 4645 h 1620"/>
                <a:gd name="T52" fmla="+- 0 9291 8234"/>
                <a:gd name="T53" fmla="*/ T52 w 1112"/>
                <a:gd name="T54" fmla="+- 0 4605 3039"/>
                <a:gd name="T55" fmla="*/ 4605 h 1620"/>
                <a:gd name="T56" fmla="+- 0 9331 8234"/>
                <a:gd name="T57" fmla="*/ T56 w 1112"/>
                <a:gd name="T58" fmla="+- 0 4546 3039"/>
                <a:gd name="T59" fmla="*/ 4546 h 1620"/>
                <a:gd name="T60" fmla="+- 0 9346 8234"/>
                <a:gd name="T61" fmla="*/ T60 w 1112"/>
                <a:gd name="T62" fmla="+- 0 4474 3039"/>
                <a:gd name="T63" fmla="*/ 4474 h 1620"/>
                <a:gd name="T64" fmla="+- 0 9346 8234"/>
                <a:gd name="T65" fmla="*/ T64 w 1112"/>
                <a:gd name="T66" fmla="+- 0 3224 3039"/>
                <a:gd name="T67" fmla="*/ 3224 h 1620"/>
                <a:gd name="T68" fmla="+- 0 9331 8234"/>
                <a:gd name="T69" fmla="*/ T68 w 1112"/>
                <a:gd name="T70" fmla="+- 0 3152 3039"/>
                <a:gd name="T71" fmla="*/ 3152 h 1620"/>
                <a:gd name="T72" fmla="+- 0 9291 8234"/>
                <a:gd name="T73" fmla="*/ T72 w 1112"/>
                <a:gd name="T74" fmla="+- 0 3094 3039"/>
                <a:gd name="T75" fmla="*/ 3094 h 1620"/>
                <a:gd name="T76" fmla="+- 0 9232 8234"/>
                <a:gd name="T77" fmla="*/ T76 w 1112"/>
                <a:gd name="T78" fmla="+- 0 3054 3039"/>
                <a:gd name="T79" fmla="*/ 3054 h 1620"/>
                <a:gd name="T80" fmla="+- 0 9160 8234"/>
                <a:gd name="T81" fmla="*/ T80 w 1112"/>
                <a:gd name="T82" fmla="+- 0 3039 3039"/>
                <a:gd name="T83" fmla="*/ 3039 h 16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2" h="1620">
                  <a:moveTo>
                    <a:pt x="926" y="0"/>
                  </a:moveTo>
                  <a:lnTo>
                    <a:pt x="186" y="0"/>
                  </a:lnTo>
                  <a:lnTo>
                    <a:pt x="114" y="15"/>
                  </a:lnTo>
                  <a:lnTo>
                    <a:pt x="55" y="55"/>
                  </a:lnTo>
                  <a:lnTo>
                    <a:pt x="15" y="113"/>
                  </a:lnTo>
                  <a:lnTo>
                    <a:pt x="0" y="185"/>
                  </a:lnTo>
                  <a:lnTo>
                    <a:pt x="0" y="1435"/>
                  </a:lnTo>
                  <a:lnTo>
                    <a:pt x="15" y="1507"/>
                  </a:lnTo>
                  <a:lnTo>
                    <a:pt x="55" y="1566"/>
                  </a:lnTo>
                  <a:lnTo>
                    <a:pt x="114" y="1606"/>
                  </a:lnTo>
                  <a:lnTo>
                    <a:pt x="186" y="1620"/>
                  </a:lnTo>
                  <a:lnTo>
                    <a:pt x="926" y="1620"/>
                  </a:lnTo>
                  <a:lnTo>
                    <a:pt x="998" y="1606"/>
                  </a:lnTo>
                  <a:lnTo>
                    <a:pt x="1057" y="1566"/>
                  </a:lnTo>
                  <a:lnTo>
                    <a:pt x="1097" y="1507"/>
                  </a:lnTo>
                  <a:lnTo>
                    <a:pt x="1112" y="1435"/>
                  </a:lnTo>
                  <a:lnTo>
                    <a:pt x="1112" y="185"/>
                  </a:lnTo>
                  <a:lnTo>
                    <a:pt x="1097" y="113"/>
                  </a:lnTo>
                  <a:lnTo>
                    <a:pt x="1057" y="55"/>
                  </a:lnTo>
                  <a:lnTo>
                    <a:pt x="998" y="15"/>
                  </a:lnTo>
                  <a:lnTo>
                    <a:pt x="92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4" name="Freeform 96"/>
            <p:cNvSpPr>
              <a:spLocks/>
            </p:cNvSpPr>
            <p:nvPr/>
          </p:nvSpPr>
          <p:spPr bwMode="auto">
            <a:xfrm>
              <a:off x="8234" y="3039"/>
              <a:ext cx="1112" cy="1620"/>
            </a:xfrm>
            <a:custGeom>
              <a:avLst/>
              <a:gdLst>
                <a:gd name="T0" fmla="+- 0 8234 8234"/>
                <a:gd name="T1" fmla="*/ T0 w 1112"/>
                <a:gd name="T2" fmla="+- 0 3224 3039"/>
                <a:gd name="T3" fmla="*/ 3224 h 1620"/>
                <a:gd name="T4" fmla="+- 0 8249 8234"/>
                <a:gd name="T5" fmla="*/ T4 w 1112"/>
                <a:gd name="T6" fmla="+- 0 3152 3039"/>
                <a:gd name="T7" fmla="*/ 3152 h 1620"/>
                <a:gd name="T8" fmla="+- 0 8289 8234"/>
                <a:gd name="T9" fmla="*/ T8 w 1112"/>
                <a:gd name="T10" fmla="+- 0 3094 3039"/>
                <a:gd name="T11" fmla="*/ 3094 h 1620"/>
                <a:gd name="T12" fmla="+- 0 8348 8234"/>
                <a:gd name="T13" fmla="*/ T12 w 1112"/>
                <a:gd name="T14" fmla="+- 0 3054 3039"/>
                <a:gd name="T15" fmla="*/ 3054 h 1620"/>
                <a:gd name="T16" fmla="+- 0 8420 8234"/>
                <a:gd name="T17" fmla="*/ T16 w 1112"/>
                <a:gd name="T18" fmla="+- 0 3039 3039"/>
                <a:gd name="T19" fmla="*/ 3039 h 1620"/>
                <a:gd name="T20" fmla="+- 0 9160 8234"/>
                <a:gd name="T21" fmla="*/ T20 w 1112"/>
                <a:gd name="T22" fmla="+- 0 3039 3039"/>
                <a:gd name="T23" fmla="*/ 3039 h 1620"/>
                <a:gd name="T24" fmla="+- 0 9232 8234"/>
                <a:gd name="T25" fmla="*/ T24 w 1112"/>
                <a:gd name="T26" fmla="+- 0 3054 3039"/>
                <a:gd name="T27" fmla="*/ 3054 h 1620"/>
                <a:gd name="T28" fmla="+- 0 9291 8234"/>
                <a:gd name="T29" fmla="*/ T28 w 1112"/>
                <a:gd name="T30" fmla="+- 0 3094 3039"/>
                <a:gd name="T31" fmla="*/ 3094 h 1620"/>
                <a:gd name="T32" fmla="+- 0 9331 8234"/>
                <a:gd name="T33" fmla="*/ T32 w 1112"/>
                <a:gd name="T34" fmla="+- 0 3152 3039"/>
                <a:gd name="T35" fmla="*/ 3152 h 1620"/>
                <a:gd name="T36" fmla="+- 0 9346 8234"/>
                <a:gd name="T37" fmla="*/ T36 w 1112"/>
                <a:gd name="T38" fmla="+- 0 3224 3039"/>
                <a:gd name="T39" fmla="*/ 3224 h 1620"/>
                <a:gd name="T40" fmla="+- 0 9346 8234"/>
                <a:gd name="T41" fmla="*/ T40 w 1112"/>
                <a:gd name="T42" fmla="+- 0 4474 3039"/>
                <a:gd name="T43" fmla="*/ 4474 h 1620"/>
                <a:gd name="T44" fmla="+- 0 9331 8234"/>
                <a:gd name="T45" fmla="*/ T44 w 1112"/>
                <a:gd name="T46" fmla="+- 0 4546 3039"/>
                <a:gd name="T47" fmla="*/ 4546 h 1620"/>
                <a:gd name="T48" fmla="+- 0 9291 8234"/>
                <a:gd name="T49" fmla="*/ T48 w 1112"/>
                <a:gd name="T50" fmla="+- 0 4605 3039"/>
                <a:gd name="T51" fmla="*/ 4605 h 1620"/>
                <a:gd name="T52" fmla="+- 0 9232 8234"/>
                <a:gd name="T53" fmla="*/ T52 w 1112"/>
                <a:gd name="T54" fmla="+- 0 4645 3039"/>
                <a:gd name="T55" fmla="*/ 4645 h 1620"/>
                <a:gd name="T56" fmla="+- 0 9160 8234"/>
                <a:gd name="T57" fmla="*/ T56 w 1112"/>
                <a:gd name="T58" fmla="+- 0 4659 3039"/>
                <a:gd name="T59" fmla="*/ 4659 h 1620"/>
                <a:gd name="T60" fmla="+- 0 8420 8234"/>
                <a:gd name="T61" fmla="*/ T60 w 1112"/>
                <a:gd name="T62" fmla="+- 0 4659 3039"/>
                <a:gd name="T63" fmla="*/ 4659 h 1620"/>
                <a:gd name="T64" fmla="+- 0 8348 8234"/>
                <a:gd name="T65" fmla="*/ T64 w 1112"/>
                <a:gd name="T66" fmla="+- 0 4645 3039"/>
                <a:gd name="T67" fmla="*/ 4645 h 1620"/>
                <a:gd name="T68" fmla="+- 0 8289 8234"/>
                <a:gd name="T69" fmla="*/ T68 w 1112"/>
                <a:gd name="T70" fmla="+- 0 4605 3039"/>
                <a:gd name="T71" fmla="*/ 4605 h 1620"/>
                <a:gd name="T72" fmla="+- 0 8249 8234"/>
                <a:gd name="T73" fmla="*/ T72 w 1112"/>
                <a:gd name="T74" fmla="+- 0 4546 3039"/>
                <a:gd name="T75" fmla="*/ 4546 h 1620"/>
                <a:gd name="T76" fmla="+- 0 8234 8234"/>
                <a:gd name="T77" fmla="*/ T76 w 1112"/>
                <a:gd name="T78" fmla="+- 0 4474 3039"/>
                <a:gd name="T79" fmla="*/ 4474 h 1620"/>
                <a:gd name="T80" fmla="+- 0 8234 8234"/>
                <a:gd name="T81" fmla="*/ T80 w 1112"/>
                <a:gd name="T82" fmla="+- 0 3224 3039"/>
                <a:gd name="T83" fmla="*/ 3224 h 16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2" h="1620">
                  <a:moveTo>
                    <a:pt x="0" y="185"/>
                  </a:moveTo>
                  <a:lnTo>
                    <a:pt x="15" y="113"/>
                  </a:lnTo>
                  <a:lnTo>
                    <a:pt x="55" y="55"/>
                  </a:lnTo>
                  <a:lnTo>
                    <a:pt x="114" y="15"/>
                  </a:lnTo>
                  <a:lnTo>
                    <a:pt x="186" y="0"/>
                  </a:lnTo>
                  <a:lnTo>
                    <a:pt x="926" y="0"/>
                  </a:lnTo>
                  <a:lnTo>
                    <a:pt x="998" y="15"/>
                  </a:lnTo>
                  <a:lnTo>
                    <a:pt x="1057" y="55"/>
                  </a:lnTo>
                  <a:lnTo>
                    <a:pt x="1097" y="113"/>
                  </a:lnTo>
                  <a:lnTo>
                    <a:pt x="1112" y="185"/>
                  </a:lnTo>
                  <a:lnTo>
                    <a:pt x="1112" y="1435"/>
                  </a:lnTo>
                  <a:lnTo>
                    <a:pt x="1097" y="1507"/>
                  </a:lnTo>
                  <a:lnTo>
                    <a:pt x="1057" y="1566"/>
                  </a:lnTo>
                  <a:lnTo>
                    <a:pt x="998" y="1606"/>
                  </a:lnTo>
                  <a:lnTo>
                    <a:pt x="926" y="1620"/>
                  </a:lnTo>
                  <a:lnTo>
                    <a:pt x="186" y="1620"/>
                  </a:lnTo>
                  <a:lnTo>
                    <a:pt x="114" y="1606"/>
                  </a:lnTo>
                  <a:lnTo>
                    <a:pt x="55" y="1566"/>
                  </a:lnTo>
                  <a:lnTo>
                    <a:pt x="15" y="1507"/>
                  </a:lnTo>
                  <a:lnTo>
                    <a:pt x="0" y="1435"/>
                  </a:lnTo>
                  <a:lnTo>
                    <a:pt x="0" y="18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5" name="Freeform 97"/>
            <p:cNvSpPr>
              <a:spLocks/>
            </p:cNvSpPr>
            <p:nvPr/>
          </p:nvSpPr>
          <p:spPr bwMode="auto">
            <a:xfrm>
              <a:off x="9406" y="3054"/>
              <a:ext cx="1095" cy="1606"/>
            </a:xfrm>
            <a:custGeom>
              <a:avLst/>
              <a:gdLst>
                <a:gd name="T0" fmla="+- 0 10396 9406"/>
                <a:gd name="T1" fmla="*/ T0 w 1095"/>
                <a:gd name="T2" fmla="+- 0 3054 3054"/>
                <a:gd name="T3" fmla="*/ 3054 h 1606"/>
                <a:gd name="T4" fmla="+- 0 9510 9406"/>
                <a:gd name="T5" fmla="*/ T4 w 1095"/>
                <a:gd name="T6" fmla="+- 0 3054 3054"/>
                <a:gd name="T7" fmla="*/ 3054 h 1606"/>
                <a:gd name="T8" fmla="+- 0 9469 9406"/>
                <a:gd name="T9" fmla="*/ T8 w 1095"/>
                <a:gd name="T10" fmla="+- 0 3062 3054"/>
                <a:gd name="T11" fmla="*/ 3062 h 1606"/>
                <a:gd name="T12" fmla="+- 0 9436 9406"/>
                <a:gd name="T13" fmla="*/ T12 w 1095"/>
                <a:gd name="T14" fmla="+- 0 3084 3054"/>
                <a:gd name="T15" fmla="*/ 3084 h 1606"/>
                <a:gd name="T16" fmla="+- 0 9414 9406"/>
                <a:gd name="T17" fmla="*/ T16 w 1095"/>
                <a:gd name="T18" fmla="+- 0 3117 3054"/>
                <a:gd name="T19" fmla="*/ 3117 h 1606"/>
                <a:gd name="T20" fmla="+- 0 9406 9406"/>
                <a:gd name="T21" fmla="*/ T20 w 1095"/>
                <a:gd name="T22" fmla="+- 0 3158 3054"/>
                <a:gd name="T23" fmla="*/ 3158 h 1606"/>
                <a:gd name="T24" fmla="+- 0 9406 9406"/>
                <a:gd name="T25" fmla="*/ T24 w 1095"/>
                <a:gd name="T26" fmla="+- 0 4555 3054"/>
                <a:gd name="T27" fmla="*/ 4555 h 1606"/>
                <a:gd name="T28" fmla="+- 0 9414 9406"/>
                <a:gd name="T29" fmla="*/ T28 w 1095"/>
                <a:gd name="T30" fmla="+- 0 4596 3054"/>
                <a:gd name="T31" fmla="*/ 4596 h 1606"/>
                <a:gd name="T32" fmla="+- 0 9436 9406"/>
                <a:gd name="T33" fmla="*/ T32 w 1095"/>
                <a:gd name="T34" fmla="+- 0 4629 3054"/>
                <a:gd name="T35" fmla="*/ 4629 h 1606"/>
                <a:gd name="T36" fmla="+- 0 9469 9406"/>
                <a:gd name="T37" fmla="*/ T36 w 1095"/>
                <a:gd name="T38" fmla="+- 0 4651 3054"/>
                <a:gd name="T39" fmla="*/ 4651 h 1606"/>
                <a:gd name="T40" fmla="+- 0 9510 9406"/>
                <a:gd name="T41" fmla="*/ T40 w 1095"/>
                <a:gd name="T42" fmla="+- 0 4659 3054"/>
                <a:gd name="T43" fmla="*/ 4659 h 1606"/>
                <a:gd name="T44" fmla="+- 0 10396 9406"/>
                <a:gd name="T45" fmla="*/ T44 w 1095"/>
                <a:gd name="T46" fmla="+- 0 4659 3054"/>
                <a:gd name="T47" fmla="*/ 4659 h 1606"/>
                <a:gd name="T48" fmla="+- 0 10436 9406"/>
                <a:gd name="T49" fmla="*/ T48 w 1095"/>
                <a:gd name="T50" fmla="+- 0 4651 3054"/>
                <a:gd name="T51" fmla="*/ 4651 h 1606"/>
                <a:gd name="T52" fmla="+- 0 10470 9406"/>
                <a:gd name="T53" fmla="*/ T52 w 1095"/>
                <a:gd name="T54" fmla="+- 0 4629 3054"/>
                <a:gd name="T55" fmla="*/ 4629 h 1606"/>
                <a:gd name="T56" fmla="+- 0 10492 9406"/>
                <a:gd name="T57" fmla="*/ T56 w 1095"/>
                <a:gd name="T58" fmla="+- 0 4596 3054"/>
                <a:gd name="T59" fmla="*/ 4596 h 1606"/>
                <a:gd name="T60" fmla="+- 0 10500 9406"/>
                <a:gd name="T61" fmla="*/ T60 w 1095"/>
                <a:gd name="T62" fmla="+- 0 4555 3054"/>
                <a:gd name="T63" fmla="*/ 4555 h 1606"/>
                <a:gd name="T64" fmla="+- 0 10500 9406"/>
                <a:gd name="T65" fmla="*/ T64 w 1095"/>
                <a:gd name="T66" fmla="+- 0 3158 3054"/>
                <a:gd name="T67" fmla="*/ 3158 h 1606"/>
                <a:gd name="T68" fmla="+- 0 10492 9406"/>
                <a:gd name="T69" fmla="*/ T68 w 1095"/>
                <a:gd name="T70" fmla="+- 0 3117 3054"/>
                <a:gd name="T71" fmla="*/ 3117 h 1606"/>
                <a:gd name="T72" fmla="+- 0 10470 9406"/>
                <a:gd name="T73" fmla="*/ T72 w 1095"/>
                <a:gd name="T74" fmla="+- 0 3084 3054"/>
                <a:gd name="T75" fmla="*/ 3084 h 1606"/>
                <a:gd name="T76" fmla="+- 0 10436 9406"/>
                <a:gd name="T77" fmla="*/ T76 w 1095"/>
                <a:gd name="T78" fmla="+- 0 3062 3054"/>
                <a:gd name="T79" fmla="*/ 3062 h 1606"/>
                <a:gd name="T80" fmla="+- 0 10396 9406"/>
                <a:gd name="T81" fmla="*/ T80 w 1095"/>
                <a:gd name="T82" fmla="+- 0 3054 3054"/>
                <a:gd name="T83" fmla="*/ 3054 h 16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095" h="1606">
                  <a:moveTo>
                    <a:pt x="990" y="0"/>
                  </a:moveTo>
                  <a:lnTo>
                    <a:pt x="104" y="0"/>
                  </a:lnTo>
                  <a:lnTo>
                    <a:pt x="63" y="8"/>
                  </a:lnTo>
                  <a:lnTo>
                    <a:pt x="30" y="30"/>
                  </a:lnTo>
                  <a:lnTo>
                    <a:pt x="8" y="63"/>
                  </a:lnTo>
                  <a:lnTo>
                    <a:pt x="0" y="104"/>
                  </a:lnTo>
                  <a:lnTo>
                    <a:pt x="0" y="1501"/>
                  </a:lnTo>
                  <a:lnTo>
                    <a:pt x="8" y="1542"/>
                  </a:lnTo>
                  <a:lnTo>
                    <a:pt x="30" y="1575"/>
                  </a:lnTo>
                  <a:lnTo>
                    <a:pt x="63" y="1597"/>
                  </a:lnTo>
                  <a:lnTo>
                    <a:pt x="104" y="1605"/>
                  </a:lnTo>
                  <a:lnTo>
                    <a:pt x="990" y="1605"/>
                  </a:lnTo>
                  <a:lnTo>
                    <a:pt x="1030" y="1597"/>
                  </a:lnTo>
                  <a:lnTo>
                    <a:pt x="1064" y="1575"/>
                  </a:lnTo>
                  <a:lnTo>
                    <a:pt x="1086" y="1542"/>
                  </a:lnTo>
                  <a:lnTo>
                    <a:pt x="1094" y="1501"/>
                  </a:lnTo>
                  <a:lnTo>
                    <a:pt x="1094" y="104"/>
                  </a:lnTo>
                  <a:lnTo>
                    <a:pt x="1086" y="63"/>
                  </a:lnTo>
                  <a:lnTo>
                    <a:pt x="1064" y="30"/>
                  </a:lnTo>
                  <a:lnTo>
                    <a:pt x="1030" y="8"/>
                  </a:lnTo>
                  <a:lnTo>
                    <a:pt x="99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6" name="Freeform 98"/>
            <p:cNvSpPr>
              <a:spLocks/>
            </p:cNvSpPr>
            <p:nvPr/>
          </p:nvSpPr>
          <p:spPr bwMode="auto">
            <a:xfrm>
              <a:off x="9406" y="3054"/>
              <a:ext cx="1095" cy="1606"/>
            </a:xfrm>
            <a:custGeom>
              <a:avLst/>
              <a:gdLst>
                <a:gd name="T0" fmla="+- 0 9406 9406"/>
                <a:gd name="T1" fmla="*/ T0 w 1095"/>
                <a:gd name="T2" fmla="+- 0 3158 3054"/>
                <a:gd name="T3" fmla="*/ 3158 h 1606"/>
                <a:gd name="T4" fmla="+- 0 9414 9406"/>
                <a:gd name="T5" fmla="*/ T4 w 1095"/>
                <a:gd name="T6" fmla="+- 0 3117 3054"/>
                <a:gd name="T7" fmla="*/ 3117 h 1606"/>
                <a:gd name="T8" fmla="+- 0 9436 9406"/>
                <a:gd name="T9" fmla="*/ T8 w 1095"/>
                <a:gd name="T10" fmla="+- 0 3084 3054"/>
                <a:gd name="T11" fmla="*/ 3084 h 1606"/>
                <a:gd name="T12" fmla="+- 0 9469 9406"/>
                <a:gd name="T13" fmla="*/ T12 w 1095"/>
                <a:gd name="T14" fmla="+- 0 3062 3054"/>
                <a:gd name="T15" fmla="*/ 3062 h 1606"/>
                <a:gd name="T16" fmla="+- 0 9510 9406"/>
                <a:gd name="T17" fmla="*/ T16 w 1095"/>
                <a:gd name="T18" fmla="+- 0 3054 3054"/>
                <a:gd name="T19" fmla="*/ 3054 h 1606"/>
                <a:gd name="T20" fmla="+- 0 10396 9406"/>
                <a:gd name="T21" fmla="*/ T20 w 1095"/>
                <a:gd name="T22" fmla="+- 0 3054 3054"/>
                <a:gd name="T23" fmla="*/ 3054 h 1606"/>
                <a:gd name="T24" fmla="+- 0 10436 9406"/>
                <a:gd name="T25" fmla="*/ T24 w 1095"/>
                <a:gd name="T26" fmla="+- 0 3062 3054"/>
                <a:gd name="T27" fmla="*/ 3062 h 1606"/>
                <a:gd name="T28" fmla="+- 0 10470 9406"/>
                <a:gd name="T29" fmla="*/ T28 w 1095"/>
                <a:gd name="T30" fmla="+- 0 3084 3054"/>
                <a:gd name="T31" fmla="*/ 3084 h 1606"/>
                <a:gd name="T32" fmla="+- 0 10492 9406"/>
                <a:gd name="T33" fmla="*/ T32 w 1095"/>
                <a:gd name="T34" fmla="+- 0 3117 3054"/>
                <a:gd name="T35" fmla="*/ 3117 h 1606"/>
                <a:gd name="T36" fmla="+- 0 10500 9406"/>
                <a:gd name="T37" fmla="*/ T36 w 1095"/>
                <a:gd name="T38" fmla="+- 0 3158 3054"/>
                <a:gd name="T39" fmla="*/ 3158 h 1606"/>
                <a:gd name="T40" fmla="+- 0 10500 9406"/>
                <a:gd name="T41" fmla="*/ T40 w 1095"/>
                <a:gd name="T42" fmla="+- 0 4555 3054"/>
                <a:gd name="T43" fmla="*/ 4555 h 1606"/>
                <a:gd name="T44" fmla="+- 0 10492 9406"/>
                <a:gd name="T45" fmla="*/ T44 w 1095"/>
                <a:gd name="T46" fmla="+- 0 4596 3054"/>
                <a:gd name="T47" fmla="*/ 4596 h 1606"/>
                <a:gd name="T48" fmla="+- 0 10470 9406"/>
                <a:gd name="T49" fmla="*/ T48 w 1095"/>
                <a:gd name="T50" fmla="+- 0 4629 3054"/>
                <a:gd name="T51" fmla="*/ 4629 h 1606"/>
                <a:gd name="T52" fmla="+- 0 10436 9406"/>
                <a:gd name="T53" fmla="*/ T52 w 1095"/>
                <a:gd name="T54" fmla="+- 0 4651 3054"/>
                <a:gd name="T55" fmla="*/ 4651 h 1606"/>
                <a:gd name="T56" fmla="+- 0 10396 9406"/>
                <a:gd name="T57" fmla="*/ T56 w 1095"/>
                <a:gd name="T58" fmla="+- 0 4659 3054"/>
                <a:gd name="T59" fmla="*/ 4659 h 1606"/>
                <a:gd name="T60" fmla="+- 0 9510 9406"/>
                <a:gd name="T61" fmla="*/ T60 w 1095"/>
                <a:gd name="T62" fmla="+- 0 4659 3054"/>
                <a:gd name="T63" fmla="*/ 4659 h 1606"/>
                <a:gd name="T64" fmla="+- 0 9469 9406"/>
                <a:gd name="T65" fmla="*/ T64 w 1095"/>
                <a:gd name="T66" fmla="+- 0 4651 3054"/>
                <a:gd name="T67" fmla="*/ 4651 h 1606"/>
                <a:gd name="T68" fmla="+- 0 9436 9406"/>
                <a:gd name="T69" fmla="*/ T68 w 1095"/>
                <a:gd name="T70" fmla="+- 0 4629 3054"/>
                <a:gd name="T71" fmla="*/ 4629 h 1606"/>
                <a:gd name="T72" fmla="+- 0 9414 9406"/>
                <a:gd name="T73" fmla="*/ T72 w 1095"/>
                <a:gd name="T74" fmla="+- 0 4596 3054"/>
                <a:gd name="T75" fmla="*/ 4596 h 1606"/>
                <a:gd name="T76" fmla="+- 0 9406 9406"/>
                <a:gd name="T77" fmla="*/ T76 w 1095"/>
                <a:gd name="T78" fmla="+- 0 4555 3054"/>
                <a:gd name="T79" fmla="*/ 4555 h 1606"/>
                <a:gd name="T80" fmla="+- 0 9406 9406"/>
                <a:gd name="T81" fmla="*/ T80 w 1095"/>
                <a:gd name="T82" fmla="+- 0 3158 3054"/>
                <a:gd name="T83" fmla="*/ 3158 h 16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095" h="1606">
                  <a:moveTo>
                    <a:pt x="0" y="104"/>
                  </a:moveTo>
                  <a:lnTo>
                    <a:pt x="8" y="63"/>
                  </a:lnTo>
                  <a:lnTo>
                    <a:pt x="30" y="30"/>
                  </a:lnTo>
                  <a:lnTo>
                    <a:pt x="63" y="8"/>
                  </a:lnTo>
                  <a:lnTo>
                    <a:pt x="104" y="0"/>
                  </a:lnTo>
                  <a:lnTo>
                    <a:pt x="990" y="0"/>
                  </a:lnTo>
                  <a:lnTo>
                    <a:pt x="1030" y="8"/>
                  </a:lnTo>
                  <a:lnTo>
                    <a:pt x="1064" y="30"/>
                  </a:lnTo>
                  <a:lnTo>
                    <a:pt x="1086" y="63"/>
                  </a:lnTo>
                  <a:lnTo>
                    <a:pt x="1094" y="104"/>
                  </a:lnTo>
                  <a:lnTo>
                    <a:pt x="1094" y="1501"/>
                  </a:lnTo>
                  <a:lnTo>
                    <a:pt x="1086" y="1542"/>
                  </a:lnTo>
                  <a:lnTo>
                    <a:pt x="1064" y="1575"/>
                  </a:lnTo>
                  <a:lnTo>
                    <a:pt x="1030" y="1597"/>
                  </a:lnTo>
                  <a:lnTo>
                    <a:pt x="990" y="1605"/>
                  </a:lnTo>
                  <a:lnTo>
                    <a:pt x="104" y="1605"/>
                  </a:lnTo>
                  <a:lnTo>
                    <a:pt x="63" y="1597"/>
                  </a:lnTo>
                  <a:lnTo>
                    <a:pt x="30" y="1575"/>
                  </a:lnTo>
                  <a:lnTo>
                    <a:pt x="8" y="1542"/>
                  </a:lnTo>
                  <a:lnTo>
                    <a:pt x="0" y="1501"/>
                  </a:lnTo>
                  <a:lnTo>
                    <a:pt x="0" y="10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7" name="AutoShape 99"/>
            <p:cNvSpPr>
              <a:spLocks/>
            </p:cNvSpPr>
            <p:nvPr/>
          </p:nvSpPr>
          <p:spPr bwMode="auto">
            <a:xfrm>
              <a:off x="8501" y="2331"/>
              <a:ext cx="581" cy="706"/>
            </a:xfrm>
            <a:custGeom>
              <a:avLst/>
              <a:gdLst>
                <a:gd name="T0" fmla="+- 0 9082 8501"/>
                <a:gd name="T1" fmla="*/ T0 w 581"/>
                <a:gd name="T2" fmla="+- 0 2746 2331"/>
                <a:gd name="T3" fmla="*/ 2746 h 706"/>
                <a:gd name="T4" fmla="+- 0 8501 8501"/>
                <a:gd name="T5" fmla="*/ T4 w 581"/>
                <a:gd name="T6" fmla="+- 0 2746 2331"/>
                <a:gd name="T7" fmla="*/ 2746 h 706"/>
                <a:gd name="T8" fmla="+- 0 8791 8501"/>
                <a:gd name="T9" fmla="*/ T8 w 581"/>
                <a:gd name="T10" fmla="+- 0 3037 2331"/>
                <a:gd name="T11" fmla="*/ 3037 h 706"/>
                <a:gd name="T12" fmla="+- 0 9082 8501"/>
                <a:gd name="T13" fmla="*/ T12 w 581"/>
                <a:gd name="T14" fmla="+- 0 2746 2331"/>
                <a:gd name="T15" fmla="*/ 2746 h 706"/>
                <a:gd name="T16" fmla="+- 0 8936 8501"/>
                <a:gd name="T17" fmla="*/ T16 w 581"/>
                <a:gd name="T18" fmla="+- 0 2331 2331"/>
                <a:gd name="T19" fmla="*/ 2331 h 706"/>
                <a:gd name="T20" fmla="+- 0 8646 8501"/>
                <a:gd name="T21" fmla="*/ T20 w 581"/>
                <a:gd name="T22" fmla="+- 0 2331 2331"/>
                <a:gd name="T23" fmla="*/ 2331 h 706"/>
                <a:gd name="T24" fmla="+- 0 8646 8501"/>
                <a:gd name="T25" fmla="*/ T24 w 581"/>
                <a:gd name="T26" fmla="+- 0 2746 2331"/>
                <a:gd name="T27" fmla="*/ 2746 h 706"/>
                <a:gd name="T28" fmla="+- 0 8936 8501"/>
                <a:gd name="T29" fmla="*/ T28 w 581"/>
                <a:gd name="T30" fmla="+- 0 2746 2331"/>
                <a:gd name="T31" fmla="*/ 2746 h 706"/>
                <a:gd name="T32" fmla="+- 0 8936 8501"/>
                <a:gd name="T33" fmla="*/ T32 w 581"/>
                <a:gd name="T34" fmla="+- 0 2331 2331"/>
                <a:gd name="T35" fmla="*/ 2331 h 7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6">
                  <a:moveTo>
                    <a:pt x="581" y="415"/>
                  </a:moveTo>
                  <a:lnTo>
                    <a:pt x="0" y="415"/>
                  </a:lnTo>
                  <a:lnTo>
                    <a:pt x="290" y="706"/>
                  </a:lnTo>
                  <a:lnTo>
                    <a:pt x="581" y="415"/>
                  </a:lnTo>
                  <a:close/>
                  <a:moveTo>
                    <a:pt x="435" y="0"/>
                  </a:moveTo>
                  <a:lnTo>
                    <a:pt x="145" y="0"/>
                  </a:lnTo>
                  <a:lnTo>
                    <a:pt x="145" y="415"/>
                  </a:lnTo>
                  <a:lnTo>
                    <a:pt x="435" y="415"/>
                  </a:lnTo>
                  <a:lnTo>
                    <a:pt x="435"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8" name="Freeform 100"/>
            <p:cNvSpPr>
              <a:spLocks/>
            </p:cNvSpPr>
            <p:nvPr/>
          </p:nvSpPr>
          <p:spPr bwMode="auto">
            <a:xfrm>
              <a:off x="8501" y="2331"/>
              <a:ext cx="581" cy="706"/>
            </a:xfrm>
            <a:custGeom>
              <a:avLst/>
              <a:gdLst>
                <a:gd name="T0" fmla="+- 0 8501 8501"/>
                <a:gd name="T1" fmla="*/ T0 w 581"/>
                <a:gd name="T2" fmla="+- 0 2746 2331"/>
                <a:gd name="T3" fmla="*/ 2746 h 706"/>
                <a:gd name="T4" fmla="+- 0 8646 8501"/>
                <a:gd name="T5" fmla="*/ T4 w 581"/>
                <a:gd name="T6" fmla="+- 0 2746 2331"/>
                <a:gd name="T7" fmla="*/ 2746 h 706"/>
                <a:gd name="T8" fmla="+- 0 8646 8501"/>
                <a:gd name="T9" fmla="*/ T8 w 581"/>
                <a:gd name="T10" fmla="+- 0 2331 2331"/>
                <a:gd name="T11" fmla="*/ 2331 h 706"/>
                <a:gd name="T12" fmla="+- 0 8936 8501"/>
                <a:gd name="T13" fmla="*/ T12 w 581"/>
                <a:gd name="T14" fmla="+- 0 2331 2331"/>
                <a:gd name="T15" fmla="*/ 2331 h 706"/>
                <a:gd name="T16" fmla="+- 0 8936 8501"/>
                <a:gd name="T17" fmla="*/ T16 w 581"/>
                <a:gd name="T18" fmla="+- 0 2746 2331"/>
                <a:gd name="T19" fmla="*/ 2746 h 706"/>
                <a:gd name="T20" fmla="+- 0 9082 8501"/>
                <a:gd name="T21" fmla="*/ T20 w 581"/>
                <a:gd name="T22" fmla="+- 0 2746 2331"/>
                <a:gd name="T23" fmla="*/ 2746 h 706"/>
                <a:gd name="T24" fmla="+- 0 8791 8501"/>
                <a:gd name="T25" fmla="*/ T24 w 581"/>
                <a:gd name="T26" fmla="+- 0 3037 2331"/>
                <a:gd name="T27" fmla="*/ 3037 h 706"/>
                <a:gd name="T28" fmla="+- 0 8501 8501"/>
                <a:gd name="T29" fmla="*/ T28 w 581"/>
                <a:gd name="T30" fmla="+- 0 2746 2331"/>
                <a:gd name="T31" fmla="*/ 2746 h 70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6">
                  <a:moveTo>
                    <a:pt x="0" y="415"/>
                  </a:moveTo>
                  <a:lnTo>
                    <a:pt x="145" y="415"/>
                  </a:lnTo>
                  <a:lnTo>
                    <a:pt x="145" y="0"/>
                  </a:lnTo>
                  <a:lnTo>
                    <a:pt x="435" y="0"/>
                  </a:lnTo>
                  <a:lnTo>
                    <a:pt x="435" y="415"/>
                  </a:lnTo>
                  <a:lnTo>
                    <a:pt x="581" y="415"/>
                  </a:lnTo>
                  <a:lnTo>
                    <a:pt x="290" y="706"/>
                  </a:lnTo>
                  <a:lnTo>
                    <a:pt x="0" y="41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9" name="AutoShape 101"/>
            <p:cNvSpPr>
              <a:spLocks/>
            </p:cNvSpPr>
            <p:nvPr/>
          </p:nvSpPr>
          <p:spPr bwMode="auto">
            <a:xfrm>
              <a:off x="9610" y="2331"/>
              <a:ext cx="581" cy="704"/>
            </a:xfrm>
            <a:custGeom>
              <a:avLst/>
              <a:gdLst>
                <a:gd name="T0" fmla="+- 0 10190 9610"/>
                <a:gd name="T1" fmla="*/ T0 w 581"/>
                <a:gd name="T2" fmla="+- 0 2744 2331"/>
                <a:gd name="T3" fmla="*/ 2744 h 704"/>
                <a:gd name="T4" fmla="+- 0 9610 9610"/>
                <a:gd name="T5" fmla="*/ T4 w 581"/>
                <a:gd name="T6" fmla="+- 0 2744 2331"/>
                <a:gd name="T7" fmla="*/ 2744 h 704"/>
                <a:gd name="T8" fmla="+- 0 9900 9610"/>
                <a:gd name="T9" fmla="*/ T8 w 581"/>
                <a:gd name="T10" fmla="+- 0 3034 2331"/>
                <a:gd name="T11" fmla="*/ 3034 h 704"/>
                <a:gd name="T12" fmla="+- 0 10190 9610"/>
                <a:gd name="T13" fmla="*/ T12 w 581"/>
                <a:gd name="T14" fmla="+- 0 2744 2331"/>
                <a:gd name="T15" fmla="*/ 2744 h 704"/>
                <a:gd name="T16" fmla="+- 0 10045 9610"/>
                <a:gd name="T17" fmla="*/ T16 w 581"/>
                <a:gd name="T18" fmla="+- 0 2331 2331"/>
                <a:gd name="T19" fmla="*/ 2331 h 704"/>
                <a:gd name="T20" fmla="+- 0 9755 9610"/>
                <a:gd name="T21" fmla="*/ T20 w 581"/>
                <a:gd name="T22" fmla="+- 0 2331 2331"/>
                <a:gd name="T23" fmla="*/ 2331 h 704"/>
                <a:gd name="T24" fmla="+- 0 9755 9610"/>
                <a:gd name="T25" fmla="*/ T24 w 581"/>
                <a:gd name="T26" fmla="+- 0 2744 2331"/>
                <a:gd name="T27" fmla="*/ 2744 h 704"/>
                <a:gd name="T28" fmla="+- 0 10045 9610"/>
                <a:gd name="T29" fmla="*/ T28 w 581"/>
                <a:gd name="T30" fmla="+- 0 2744 2331"/>
                <a:gd name="T31" fmla="*/ 2744 h 704"/>
                <a:gd name="T32" fmla="+- 0 10045 9610"/>
                <a:gd name="T33" fmla="*/ T32 w 581"/>
                <a:gd name="T34" fmla="+- 0 2331 2331"/>
                <a:gd name="T35" fmla="*/ 2331 h 7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4">
                  <a:moveTo>
                    <a:pt x="580" y="413"/>
                  </a:moveTo>
                  <a:lnTo>
                    <a:pt x="0" y="413"/>
                  </a:lnTo>
                  <a:lnTo>
                    <a:pt x="290" y="703"/>
                  </a:lnTo>
                  <a:lnTo>
                    <a:pt x="580" y="413"/>
                  </a:lnTo>
                  <a:close/>
                  <a:moveTo>
                    <a:pt x="435" y="0"/>
                  </a:moveTo>
                  <a:lnTo>
                    <a:pt x="145" y="0"/>
                  </a:lnTo>
                  <a:lnTo>
                    <a:pt x="145" y="413"/>
                  </a:lnTo>
                  <a:lnTo>
                    <a:pt x="435" y="413"/>
                  </a:lnTo>
                  <a:lnTo>
                    <a:pt x="435"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40" name="Freeform 102"/>
            <p:cNvSpPr>
              <a:spLocks/>
            </p:cNvSpPr>
            <p:nvPr/>
          </p:nvSpPr>
          <p:spPr bwMode="auto">
            <a:xfrm>
              <a:off x="9610" y="2331"/>
              <a:ext cx="581" cy="704"/>
            </a:xfrm>
            <a:custGeom>
              <a:avLst/>
              <a:gdLst>
                <a:gd name="T0" fmla="+- 0 9610 9610"/>
                <a:gd name="T1" fmla="*/ T0 w 581"/>
                <a:gd name="T2" fmla="+- 0 2744 2331"/>
                <a:gd name="T3" fmla="*/ 2744 h 704"/>
                <a:gd name="T4" fmla="+- 0 9755 9610"/>
                <a:gd name="T5" fmla="*/ T4 w 581"/>
                <a:gd name="T6" fmla="+- 0 2744 2331"/>
                <a:gd name="T7" fmla="*/ 2744 h 704"/>
                <a:gd name="T8" fmla="+- 0 9755 9610"/>
                <a:gd name="T9" fmla="*/ T8 w 581"/>
                <a:gd name="T10" fmla="+- 0 2331 2331"/>
                <a:gd name="T11" fmla="*/ 2331 h 704"/>
                <a:gd name="T12" fmla="+- 0 10045 9610"/>
                <a:gd name="T13" fmla="*/ T12 w 581"/>
                <a:gd name="T14" fmla="+- 0 2331 2331"/>
                <a:gd name="T15" fmla="*/ 2331 h 704"/>
                <a:gd name="T16" fmla="+- 0 10045 9610"/>
                <a:gd name="T17" fmla="*/ T16 w 581"/>
                <a:gd name="T18" fmla="+- 0 2744 2331"/>
                <a:gd name="T19" fmla="*/ 2744 h 704"/>
                <a:gd name="T20" fmla="+- 0 10190 9610"/>
                <a:gd name="T21" fmla="*/ T20 w 581"/>
                <a:gd name="T22" fmla="+- 0 2744 2331"/>
                <a:gd name="T23" fmla="*/ 2744 h 704"/>
                <a:gd name="T24" fmla="+- 0 9900 9610"/>
                <a:gd name="T25" fmla="*/ T24 w 581"/>
                <a:gd name="T26" fmla="+- 0 3034 2331"/>
                <a:gd name="T27" fmla="*/ 3034 h 704"/>
                <a:gd name="T28" fmla="+- 0 9610 9610"/>
                <a:gd name="T29" fmla="*/ T28 w 581"/>
                <a:gd name="T30" fmla="+- 0 2744 2331"/>
                <a:gd name="T31" fmla="*/ 2744 h 704"/>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4">
                  <a:moveTo>
                    <a:pt x="0" y="413"/>
                  </a:moveTo>
                  <a:lnTo>
                    <a:pt x="145" y="413"/>
                  </a:lnTo>
                  <a:lnTo>
                    <a:pt x="145" y="0"/>
                  </a:lnTo>
                  <a:lnTo>
                    <a:pt x="435" y="0"/>
                  </a:lnTo>
                  <a:lnTo>
                    <a:pt x="435" y="413"/>
                  </a:lnTo>
                  <a:lnTo>
                    <a:pt x="580" y="413"/>
                  </a:lnTo>
                  <a:lnTo>
                    <a:pt x="290" y="703"/>
                  </a:lnTo>
                  <a:lnTo>
                    <a:pt x="0" y="41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41" name="Text Box 103"/>
            <p:cNvSpPr txBox="1">
              <a:spLocks noChangeArrowheads="1"/>
            </p:cNvSpPr>
            <p:nvPr/>
          </p:nvSpPr>
          <p:spPr bwMode="auto">
            <a:xfrm>
              <a:off x="5369" y="677"/>
              <a:ext cx="237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2" name="Text Box 104"/>
            <p:cNvSpPr txBox="1">
              <a:spLocks noChangeArrowheads="1"/>
            </p:cNvSpPr>
            <p:nvPr/>
          </p:nvSpPr>
          <p:spPr bwMode="auto">
            <a:xfrm>
              <a:off x="3533" y="1800"/>
              <a:ext cx="12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LÝ THUYẾT</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3" name="Text Box 105"/>
            <p:cNvSpPr txBox="1">
              <a:spLocks noChangeArrowheads="1"/>
            </p:cNvSpPr>
            <p:nvPr/>
          </p:nvSpPr>
          <p:spPr bwMode="auto">
            <a:xfrm>
              <a:off x="8097" y="1797"/>
              <a:ext cx="124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THỰC TIỄN</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4" name="Text Box 106"/>
            <p:cNvSpPr txBox="1">
              <a:spLocks noChangeArrowheads="1"/>
            </p:cNvSpPr>
            <p:nvPr/>
          </p:nvSpPr>
          <p:spPr bwMode="auto">
            <a:xfrm>
              <a:off x="2404" y="3608"/>
              <a:ext cx="8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indent="24130" algn="ctr">
                <a:lnSpc>
                  <a:spcPts val="1225"/>
                </a:lnSpc>
                <a:spcAft>
                  <a:spcPts val="800"/>
                </a:spcAft>
              </a:pPr>
              <a:r>
                <a:rPr lang="vi-VN" sz="12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Mạng</a:t>
              </a:r>
              <a:r>
                <a:rPr lang="vi-VN" sz="1200" b="1">
                  <a:effectLst/>
                  <a:latin typeface="Arial" panose="020B0604020202020204" pitchFamily="34" charset="0"/>
                  <a:ea typeface="Arial" panose="020B0604020202020204" pitchFamily="34" charset="0"/>
                  <a:cs typeface="Times New Roman" panose="02020603050405020304" pitchFamily="18" charset="0"/>
                </a:rPr>
                <a:t> </a:t>
              </a:r>
              <a:r>
                <a:rPr lang="vi-VN" sz="10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internet</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5" name="Text Box 107"/>
            <p:cNvSpPr txBox="1">
              <a:spLocks noChangeArrowheads="1"/>
            </p:cNvSpPr>
            <p:nvPr/>
          </p:nvSpPr>
          <p:spPr bwMode="auto">
            <a:xfrm>
              <a:off x="3651" y="3177"/>
              <a:ext cx="798"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12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Các bài báo, tạp chí khoa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6" name="Text Box 108"/>
            <p:cNvSpPr txBox="1">
              <a:spLocks noChangeArrowheads="1"/>
            </p:cNvSpPr>
            <p:nvPr/>
          </p:nvSpPr>
          <p:spPr bwMode="auto">
            <a:xfrm>
              <a:off x="4719" y="3251"/>
              <a:ext cx="1132"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57785" marR="57785" algn="ctr">
                <a:lnSpc>
                  <a:spcPts val="112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Giáo trình  chuyên ngành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7" name="Text Box 109"/>
            <p:cNvSpPr txBox="1">
              <a:spLocks noChangeArrowheads="1"/>
            </p:cNvSpPr>
            <p:nvPr/>
          </p:nvSpPr>
          <p:spPr bwMode="auto">
            <a:xfrm>
              <a:off x="7057" y="3363"/>
              <a:ext cx="1040" cy="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Team work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8" name="Text Box 110"/>
            <p:cNvSpPr txBox="1">
              <a:spLocks noChangeArrowheads="1"/>
            </p:cNvSpPr>
            <p:nvPr/>
          </p:nvSpPr>
          <p:spPr bwMode="auto">
            <a:xfrm>
              <a:off x="8293" y="3270"/>
              <a:ext cx="989" cy="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R="635" algn="ctr">
                <a:lnSpc>
                  <a:spcPts val="1125"/>
                </a:lnSpc>
                <a:spcAft>
                  <a:spcPts val="800"/>
                </a:spcAft>
              </a:pPr>
              <a:r>
                <a:rPr lang="vi-VN" sz="11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Thiết kế UI/UX &amp; BackEnd cơ bản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9" name="Text Box 111"/>
            <p:cNvSpPr txBox="1">
              <a:spLocks noChangeArrowheads="1"/>
            </p:cNvSpPr>
            <p:nvPr/>
          </p:nvSpPr>
          <p:spPr bwMode="auto">
            <a:xfrm>
              <a:off x="9483" y="3342"/>
              <a:ext cx="939"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125"/>
                </a:lnSpc>
                <a:spcAft>
                  <a:spcPts val="800"/>
                </a:spcAft>
              </a:pPr>
              <a:r>
                <a:rPr lang="vi-VN" sz="11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Góp ý từ giáo viên, khách hàng</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55230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Văn bản 5"/>
          <p:cNvSpPr>
            <a:spLocks noGrp="1"/>
          </p:cNvSpPr>
          <p:nvPr>
            <p:ph type="body" sz="quarter" idx="10"/>
          </p:nvPr>
        </p:nvSpPr>
        <p:spPr>
          <a:xfrm>
            <a:off x="1062038" y="841659"/>
            <a:ext cx="7590472" cy="323835"/>
          </a:xfrm>
        </p:spPr>
        <p:txBody>
          <a:bodyPr/>
          <a:lstStyle/>
          <a:p>
            <a:r>
              <a:rPr lang="en-US" sz="3000" dirty="0"/>
              <a:t>1.4 </a:t>
            </a:r>
            <a:r>
              <a:rPr lang="en-US" sz="3000" dirty="0" err="1"/>
              <a:t>Giới</a:t>
            </a:r>
            <a:r>
              <a:rPr lang="en-US" sz="3000" dirty="0"/>
              <a:t> </a:t>
            </a:r>
            <a:r>
              <a:rPr lang="en-US" sz="3000" dirty="0" err="1"/>
              <a:t>thiệu</a:t>
            </a:r>
            <a:r>
              <a:rPr lang="en-US" sz="3000" dirty="0"/>
              <a:t> WEB </a:t>
            </a:r>
            <a:r>
              <a:rPr lang="vi-VN" sz="3000" dirty="0"/>
              <a:t>bán hàng</a:t>
            </a:r>
            <a:r>
              <a:rPr lang="en-US" sz="3000" dirty="0"/>
              <a:t> </a:t>
            </a:r>
            <a:r>
              <a:rPr lang="en-US" sz="3000" dirty="0" err="1"/>
              <a:t>là</a:t>
            </a:r>
            <a:r>
              <a:rPr lang="en-US" sz="3000" dirty="0"/>
              <a:t> </a:t>
            </a:r>
            <a:r>
              <a:rPr lang="en-US" sz="3000" dirty="0" err="1"/>
              <a:t>gì</a:t>
            </a:r>
            <a:r>
              <a:rPr lang="en-US" sz="3000" dirty="0"/>
              <a:t>?</a:t>
            </a:r>
            <a:endParaRPr lang="vi-VN" sz="3000" dirty="0"/>
          </a:p>
        </p:txBody>
      </p:sp>
      <p:pic>
        <p:nvPicPr>
          <p:cNvPr id="3" name="Picture 2">
            <a:extLst>
              <a:ext uri="{FF2B5EF4-FFF2-40B4-BE49-F238E27FC236}">
                <a16:creationId xmlns:a16="http://schemas.microsoft.com/office/drawing/2014/main" id="{B1EA986F-0635-4436-BF78-F9B9C5425A6A}"/>
              </a:ext>
            </a:extLst>
          </p:cNvPr>
          <p:cNvPicPr>
            <a:picLocks noChangeAspect="1"/>
          </p:cNvPicPr>
          <p:nvPr/>
        </p:nvPicPr>
        <p:blipFill>
          <a:blip r:embed="rId3"/>
          <a:stretch>
            <a:fillRect/>
          </a:stretch>
        </p:blipFill>
        <p:spPr>
          <a:xfrm>
            <a:off x="2169117" y="1636655"/>
            <a:ext cx="4814910" cy="3011994"/>
          </a:xfrm>
          <a:prstGeom prst="rect">
            <a:avLst/>
          </a:prstGeom>
        </p:spPr>
      </p:pic>
      <p:pic>
        <p:nvPicPr>
          <p:cNvPr id="5" name="Picture 4">
            <a:extLst>
              <a:ext uri="{FF2B5EF4-FFF2-40B4-BE49-F238E27FC236}">
                <a16:creationId xmlns:a16="http://schemas.microsoft.com/office/drawing/2014/main" id="{7A172616-7EA1-4A6B-A8D9-DCB121AA74AC}"/>
              </a:ext>
            </a:extLst>
          </p:cNvPr>
          <p:cNvPicPr>
            <a:picLocks noChangeAspect="1"/>
          </p:cNvPicPr>
          <p:nvPr/>
        </p:nvPicPr>
        <p:blipFill>
          <a:blip r:embed="rId4"/>
          <a:stretch>
            <a:fillRect/>
          </a:stretch>
        </p:blipFill>
        <p:spPr>
          <a:xfrm>
            <a:off x="1369017" y="2383423"/>
            <a:ext cx="1012098" cy="1261289"/>
          </a:xfrm>
          <a:prstGeom prst="rect">
            <a:avLst/>
          </a:prstGeom>
        </p:spPr>
      </p:pic>
      <p:pic>
        <p:nvPicPr>
          <p:cNvPr id="8" name="Picture 7">
            <a:extLst>
              <a:ext uri="{FF2B5EF4-FFF2-40B4-BE49-F238E27FC236}">
                <a16:creationId xmlns:a16="http://schemas.microsoft.com/office/drawing/2014/main" id="{DF511FFC-2829-49A6-AE84-A1F5AD1F889A}"/>
              </a:ext>
            </a:extLst>
          </p:cNvPr>
          <p:cNvPicPr>
            <a:picLocks noChangeAspect="1"/>
          </p:cNvPicPr>
          <p:nvPr/>
        </p:nvPicPr>
        <p:blipFill>
          <a:blip r:embed="rId5"/>
          <a:stretch>
            <a:fillRect/>
          </a:stretch>
        </p:blipFill>
        <p:spPr>
          <a:xfrm>
            <a:off x="4065951" y="1646306"/>
            <a:ext cx="1012098" cy="1263161"/>
          </a:xfrm>
          <a:prstGeom prst="rect">
            <a:avLst/>
          </a:prstGeom>
        </p:spPr>
      </p:pic>
      <p:pic>
        <p:nvPicPr>
          <p:cNvPr id="10" name="Picture 9">
            <a:extLst>
              <a:ext uri="{FF2B5EF4-FFF2-40B4-BE49-F238E27FC236}">
                <a16:creationId xmlns:a16="http://schemas.microsoft.com/office/drawing/2014/main" id="{DC6DD4B7-A5F5-440B-A6C8-B6808B31D9AE}"/>
              </a:ext>
            </a:extLst>
          </p:cNvPr>
          <p:cNvPicPr>
            <a:picLocks noChangeAspect="1"/>
          </p:cNvPicPr>
          <p:nvPr/>
        </p:nvPicPr>
        <p:blipFill>
          <a:blip r:embed="rId6"/>
          <a:stretch>
            <a:fillRect/>
          </a:stretch>
        </p:blipFill>
        <p:spPr>
          <a:xfrm>
            <a:off x="6756789" y="2401712"/>
            <a:ext cx="1012098" cy="1262192"/>
          </a:xfrm>
          <a:prstGeom prst="rect">
            <a:avLst/>
          </a:prstGeom>
        </p:spPr>
      </p:pic>
      <p:pic>
        <p:nvPicPr>
          <p:cNvPr id="12" name="Picture 11">
            <a:extLst>
              <a:ext uri="{FF2B5EF4-FFF2-40B4-BE49-F238E27FC236}">
                <a16:creationId xmlns:a16="http://schemas.microsoft.com/office/drawing/2014/main" id="{08FF1A4D-6CEB-4BBC-A727-D0FE52A14EBA}"/>
              </a:ext>
            </a:extLst>
          </p:cNvPr>
          <p:cNvPicPr>
            <a:picLocks noChangeAspect="1"/>
          </p:cNvPicPr>
          <p:nvPr/>
        </p:nvPicPr>
        <p:blipFill rotWithShape="1">
          <a:blip r:embed="rId7"/>
          <a:srcRect l="25917" r="32526"/>
          <a:stretch/>
        </p:blipFill>
        <p:spPr>
          <a:xfrm>
            <a:off x="5136568" y="3542351"/>
            <a:ext cx="1380575" cy="1106298"/>
          </a:xfrm>
          <a:prstGeom prst="rect">
            <a:avLst/>
          </a:prstGeom>
        </p:spPr>
      </p:pic>
      <p:pic>
        <p:nvPicPr>
          <p:cNvPr id="14" name="Picture 13">
            <a:extLst>
              <a:ext uri="{FF2B5EF4-FFF2-40B4-BE49-F238E27FC236}">
                <a16:creationId xmlns:a16="http://schemas.microsoft.com/office/drawing/2014/main" id="{12EBDD44-5938-42D6-ABD8-1BE53B475FA0}"/>
              </a:ext>
            </a:extLst>
          </p:cNvPr>
          <p:cNvPicPr>
            <a:picLocks noChangeAspect="1"/>
          </p:cNvPicPr>
          <p:nvPr/>
        </p:nvPicPr>
        <p:blipFill rotWithShape="1">
          <a:blip r:embed="rId8"/>
          <a:srcRect l="22785" t="2869" r="22735" b="2869"/>
          <a:stretch/>
        </p:blipFill>
        <p:spPr>
          <a:xfrm>
            <a:off x="2723026" y="3537517"/>
            <a:ext cx="1284407" cy="1111132"/>
          </a:xfrm>
          <a:prstGeom prst="rect">
            <a:avLst/>
          </a:prstGeom>
        </p:spPr>
      </p:pic>
    </p:spTree>
    <p:extLst>
      <p:ext uri="{BB962C8B-B14F-4D97-AF65-F5344CB8AC3E}">
        <p14:creationId xmlns:p14="http://schemas.microsoft.com/office/powerpoint/2010/main" val="2537602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xit" presetSubtype="0" fill="hold" nodeType="clickEffect">
                                  <p:stCondLst>
                                    <p:cond delay="0"/>
                                  </p:stCondLst>
                                  <p:childTnLst>
                                    <p:animEffect transition="out" filter="fade">
                                      <p:cBhvr>
                                        <p:cTn id="11" dur="500"/>
                                        <p:tgtEl>
                                          <p:spTgt spid="3"/>
                                        </p:tgtEl>
                                      </p:cBhvr>
                                    </p:animEffect>
                                    <p:anim calcmode="lin" valueType="num">
                                      <p:cBhvr>
                                        <p:cTn id="12" dur="500"/>
                                        <p:tgtEl>
                                          <p:spTgt spid="3"/>
                                        </p:tgtEl>
                                        <p:attrNameLst>
                                          <p:attrName>ppt_x</p:attrName>
                                        </p:attrNameLst>
                                      </p:cBhvr>
                                      <p:tavLst>
                                        <p:tav tm="0">
                                          <p:val>
                                            <p:strVal val="ppt_x"/>
                                          </p:val>
                                        </p:tav>
                                        <p:tav tm="100000">
                                          <p:val>
                                            <p:strVal val="ppt_x"/>
                                          </p:val>
                                        </p:tav>
                                      </p:tavLst>
                                    </p:anim>
                                    <p:anim calcmode="lin" valueType="num">
                                      <p:cBhvr>
                                        <p:cTn id="13" dur="50" decel="100000"/>
                                        <p:tgtEl>
                                          <p:spTgt spid="3"/>
                                        </p:tgtEl>
                                        <p:attrNameLst>
                                          <p:attrName>ppt_y</p:attrName>
                                        </p:attrNameLst>
                                      </p:cBhvr>
                                      <p:tavLst>
                                        <p:tav tm="0">
                                          <p:val>
                                            <p:strVal val="ppt_y"/>
                                          </p:val>
                                        </p:tav>
                                        <p:tav tm="100000">
                                          <p:val>
                                            <p:strVal val="ppt_y-.03"/>
                                          </p:val>
                                        </p:tav>
                                      </p:tavLst>
                                    </p:anim>
                                    <p:anim calcmode="lin" valueType="num">
                                      <p:cBhvr>
                                        <p:cTn id="14" dur="450" accel="100000">
                                          <p:stCondLst>
                                            <p:cond delay="50"/>
                                          </p:stCondLst>
                                        </p:cTn>
                                        <p:tgtEl>
                                          <p:spTgt spid="3"/>
                                        </p:tgtEl>
                                        <p:attrNameLst>
                                          <p:attrName>ppt_y</p:attrName>
                                        </p:attrNameLst>
                                      </p:cBhvr>
                                      <p:tavLst>
                                        <p:tav tm="0">
                                          <p:val>
                                            <p:strVal val="ppt_y"/>
                                          </p:val>
                                        </p:tav>
                                        <p:tav tm="100000">
                                          <p:val>
                                            <p:strVal val="ppt_y+1"/>
                                          </p:val>
                                        </p:tav>
                                      </p:tavLst>
                                    </p:anim>
                                    <p:set>
                                      <p:cBhvr>
                                        <p:cTn id="15" dur="1" fill="hold">
                                          <p:stCondLst>
                                            <p:cond delay="499"/>
                                          </p:stCondLst>
                                        </p:cTn>
                                        <p:tgtEl>
                                          <p:spTgt spid="3"/>
                                        </p:tgtEl>
                                        <p:attrNameLst>
                                          <p:attrName>style.visibility</p:attrName>
                                        </p:attrNameLst>
                                      </p:cBhvr>
                                      <p:to>
                                        <p:strVal val="hidden"/>
                                      </p:to>
                                    </p:se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250" fill="hold"/>
                                        <p:tgtEl>
                                          <p:spTgt spid="14"/>
                                        </p:tgtEl>
                                        <p:attrNameLst>
                                          <p:attrName>ppt_w</p:attrName>
                                        </p:attrNameLst>
                                      </p:cBhvr>
                                      <p:tavLst>
                                        <p:tav tm="0">
                                          <p:val>
                                            <p:fltVal val="0"/>
                                          </p:val>
                                        </p:tav>
                                        <p:tav tm="100000">
                                          <p:val>
                                            <p:strVal val="#ppt_w"/>
                                          </p:val>
                                        </p:tav>
                                      </p:tavLst>
                                    </p:anim>
                                    <p:anim calcmode="lin" valueType="num">
                                      <p:cBhvr>
                                        <p:cTn id="39" dur="250" fill="hold"/>
                                        <p:tgtEl>
                                          <p:spTgt spid="14"/>
                                        </p:tgtEl>
                                        <p:attrNameLst>
                                          <p:attrName>ppt_h</p:attrName>
                                        </p:attrNameLst>
                                      </p:cBhvr>
                                      <p:tavLst>
                                        <p:tav tm="0">
                                          <p:val>
                                            <p:fltVal val="0"/>
                                          </p:val>
                                        </p:tav>
                                        <p:tav tm="100000">
                                          <p:val>
                                            <p:strVal val="#ppt_h"/>
                                          </p:val>
                                        </p:tav>
                                      </p:tavLst>
                                    </p:anim>
                                    <p:animEffect transition="in" filter="fade">
                                      <p:cBhvr>
                                        <p:cTn id="40" dur="250"/>
                                        <p:tgtEl>
                                          <p:spTgt spid="14"/>
                                        </p:tgtEl>
                                      </p:cBhvr>
                                    </p:animEffect>
                                  </p:childTnLst>
                                </p:cTn>
                              </p:par>
                            </p:childTnLst>
                          </p:cTn>
                        </p:par>
                        <p:par>
                          <p:cTn id="41" fill="hold">
                            <p:stCondLst>
                              <p:cond delay="250"/>
                            </p:stCondLst>
                            <p:childTnLst>
                              <p:par>
                                <p:cTn id="42" presetID="53" presetClass="entr" presetSubtype="16"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250" fill="hold"/>
                                        <p:tgtEl>
                                          <p:spTgt spid="12"/>
                                        </p:tgtEl>
                                        <p:attrNameLst>
                                          <p:attrName>ppt_w</p:attrName>
                                        </p:attrNameLst>
                                      </p:cBhvr>
                                      <p:tavLst>
                                        <p:tav tm="0">
                                          <p:val>
                                            <p:fltVal val="0"/>
                                          </p:val>
                                        </p:tav>
                                        <p:tav tm="100000">
                                          <p:val>
                                            <p:strVal val="#ppt_w"/>
                                          </p:val>
                                        </p:tav>
                                      </p:tavLst>
                                    </p:anim>
                                    <p:anim calcmode="lin" valueType="num">
                                      <p:cBhvr>
                                        <p:cTn id="45" dur="250" fill="hold"/>
                                        <p:tgtEl>
                                          <p:spTgt spid="12"/>
                                        </p:tgtEl>
                                        <p:attrNameLst>
                                          <p:attrName>ppt_h</p:attrName>
                                        </p:attrNameLst>
                                      </p:cBhvr>
                                      <p:tavLst>
                                        <p:tav tm="0">
                                          <p:val>
                                            <p:fltVal val="0"/>
                                          </p:val>
                                        </p:tav>
                                        <p:tav tm="100000">
                                          <p:val>
                                            <p:strVal val="#ppt_h"/>
                                          </p:val>
                                        </p:tav>
                                      </p:tavLst>
                                    </p:anim>
                                    <p:animEffect transition="in" filter="fade">
                                      <p:cBhvr>
                                        <p:cTn id="4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C1A37E18-5594-4724-BC65-2E1080BDF542}"/>
              </a:ext>
            </a:extLst>
          </p:cNvPr>
          <p:cNvPicPr/>
          <p:nvPr/>
        </p:nvPicPr>
        <p:blipFill>
          <a:blip r:embed="rId3"/>
          <a:srcRect/>
          <a:stretch/>
        </p:blipFill>
        <p:spPr bwMode="auto">
          <a:xfrm>
            <a:off x="4390329" y="1336851"/>
            <a:ext cx="4156477" cy="2245593"/>
          </a:xfrm>
          <a:prstGeom prst="rect">
            <a:avLst/>
          </a:prstGeom>
          <a:noFill/>
          <a:ln>
            <a:noFill/>
          </a:ln>
        </p:spPr>
      </p:pic>
      <p:pic>
        <p:nvPicPr>
          <p:cNvPr id="7" name="image12.jpeg"/>
          <p:cNvPicPr/>
          <p:nvPr/>
        </p:nvPicPr>
        <p:blipFill>
          <a:blip r:embed="rId4"/>
          <a:srcRect/>
          <a:stretch/>
        </p:blipFill>
        <p:spPr>
          <a:xfrm>
            <a:off x="4384066" y="1336851"/>
            <a:ext cx="4156477" cy="2245593"/>
          </a:xfrm>
          <a:prstGeom prst="rect">
            <a:avLst/>
          </a:prstGeom>
        </p:spPr>
      </p:pic>
      <p:sp>
        <p:nvSpPr>
          <p:cNvPr id="10" name="Chỗ dành sẵn cho Văn bản 9"/>
          <p:cNvSpPr>
            <a:spLocks noGrp="1"/>
          </p:cNvSpPr>
          <p:nvPr>
            <p:ph type="body" sz="quarter" idx="10"/>
          </p:nvPr>
        </p:nvSpPr>
        <p:spPr>
          <a:xfrm>
            <a:off x="736599" y="1102509"/>
            <a:ext cx="7844298" cy="593944"/>
          </a:xfrm>
        </p:spPr>
        <p:txBody>
          <a:bodyPr/>
          <a:lstStyle/>
          <a:p>
            <a:r>
              <a:rPr lang="en-US" sz="2300" dirty="0"/>
              <a:t>1.5 </a:t>
            </a:r>
            <a:r>
              <a:rPr lang="en-US" sz="2300" dirty="0" err="1"/>
              <a:t>Phần</a:t>
            </a:r>
            <a:r>
              <a:rPr lang="en-US" sz="2300" dirty="0"/>
              <a:t> </a:t>
            </a:r>
            <a:r>
              <a:rPr lang="en-US" sz="2300" dirty="0" err="1"/>
              <a:t>mềm</a:t>
            </a:r>
            <a:r>
              <a:rPr lang="en-US" sz="2300" dirty="0"/>
              <a:t> </a:t>
            </a:r>
            <a:r>
              <a:rPr lang="en-US" sz="2300" dirty="0" err="1"/>
              <a:t>lập</a:t>
            </a:r>
            <a:r>
              <a:rPr lang="en-US" sz="2300" dirty="0"/>
              <a:t> </a:t>
            </a:r>
            <a:r>
              <a:rPr lang="en-US" sz="2300" dirty="0" err="1"/>
              <a:t>trình</a:t>
            </a:r>
            <a:endParaRPr lang="vi-VN" sz="2300" dirty="0"/>
          </a:p>
        </p:txBody>
      </p:sp>
      <p:sp>
        <p:nvSpPr>
          <p:cNvPr id="15" name="Hộp Văn bản 14"/>
          <p:cNvSpPr txBox="1"/>
          <p:nvPr/>
        </p:nvSpPr>
        <p:spPr>
          <a:xfrm>
            <a:off x="489857" y="1763490"/>
            <a:ext cx="3739243"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vi-VN" sz="1800" dirty="0"/>
              <a:t>Visual Studio Code</a:t>
            </a:r>
          </a:p>
          <a:p>
            <a:pPr marL="285750" indent="-285750">
              <a:lnSpc>
                <a:spcPct val="150000"/>
              </a:lnSpc>
              <a:buFont typeface="Wingdings" panose="05000000000000000000" pitchFamily="2" charset="2"/>
              <a:buChar char="ü"/>
            </a:pPr>
            <a:r>
              <a:rPr lang="vi-VN" sz="1800" dirty="0"/>
              <a:t>GitHub Desktop</a:t>
            </a:r>
          </a:p>
          <a:p>
            <a:pPr marL="285750" indent="-285750">
              <a:lnSpc>
                <a:spcPct val="150000"/>
              </a:lnSpc>
              <a:buFont typeface="Wingdings" panose="05000000000000000000" pitchFamily="2" charset="2"/>
              <a:buChar char="ü"/>
            </a:pPr>
            <a:r>
              <a:rPr lang="vi-VN" sz="1800" dirty="0"/>
              <a:t>Balsamiq Mockup</a:t>
            </a:r>
          </a:p>
          <a:p>
            <a:pPr marL="285750" indent="-285750">
              <a:lnSpc>
                <a:spcPct val="150000"/>
              </a:lnSpc>
              <a:buFont typeface="Wingdings" panose="05000000000000000000" pitchFamily="2" charset="2"/>
              <a:buChar char="ü"/>
            </a:pPr>
            <a:r>
              <a:rPr lang="vi-VN" sz="1800" dirty="0"/>
              <a:t>Google Chrome, Fire Fox, IE, ...</a:t>
            </a:r>
          </a:p>
          <a:p>
            <a:pPr marL="285750" indent="-285750">
              <a:lnSpc>
                <a:spcPct val="150000"/>
              </a:lnSpc>
              <a:buFont typeface="Wingdings" panose="05000000000000000000" pitchFamily="2" charset="2"/>
              <a:buChar char="ü"/>
            </a:pPr>
            <a:r>
              <a:rPr lang="vi-VN" sz="1800" dirty="0"/>
              <a:t>...</a:t>
            </a:r>
          </a:p>
        </p:txBody>
      </p:sp>
    </p:spTree>
    <p:extLst>
      <p:ext uri="{BB962C8B-B14F-4D97-AF65-F5344CB8AC3E}">
        <p14:creationId xmlns:p14="http://schemas.microsoft.com/office/powerpoint/2010/main" val="2507521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250"/>
                                        <p:tgtEl>
                                          <p:spTgt spid="15">
                                            <p:txEl>
                                              <p:pRg st="0" end="0"/>
                                            </p:txEl>
                                          </p:spTgt>
                                        </p:tgtEl>
                                      </p:cBhvr>
                                    </p:animEffect>
                                    <p:anim calcmode="lin" valueType="num">
                                      <p:cBhvr>
                                        <p:cTn id="12"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250"/>
                                        <p:tgtEl>
                                          <p:spTgt spid="15">
                                            <p:txEl>
                                              <p:pRg st="1" end="1"/>
                                            </p:txEl>
                                          </p:spTgt>
                                        </p:tgtEl>
                                      </p:cBhvr>
                                    </p:animEffect>
                                    <p:anim calcmode="lin" valueType="num">
                                      <p:cBhvr>
                                        <p:cTn id="18" dur="25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250"/>
                                        <p:tgtEl>
                                          <p:spTgt spid="15">
                                            <p:txEl>
                                              <p:pRg st="2" end="2"/>
                                            </p:txEl>
                                          </p:spTgt>
                                        </p:tgtEl>
                                      </p:cBhvr>
                                    </p:animEffect>
                                    <p:anim calcmode="lin" valueType="num">
                                      <p:cBhvr>
                                        <p:cTn id="24" dur="25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5" dur="25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250"/>
                                        <p:tgtEl>
                                          <p:spTgt spid="15">
                                            <p:txEl>
                                              <p:pRg st="3" end="3"/>
                                            </p:txEl>
                                          </p:spTgt>
                                        </p:tgtEl>
                                      </p:cBhvr>
                                    </p:animEffect>
                                    <p:anim calcmode="lin" valueType="num">
                                      <p:cBhvr>
                                        <p:cTn id="30" dur="25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25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250"/>
                                        <p:tgtEl>
                                          <p:spTgt spid="15">
                                            <p:txEl>
                                              <p:pRg st="4" end="4"/>
                                            </p:txEl>
                                          </p:spTgt>
                                        </p:tgtEl>
                                      </p:cBhvr>
                                    </p:animEffect>
                                    <p:anim calcmode="lin" valueType="num">
                                      <p:cBhvr>
                                        <p:cTn id="36" dur="25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25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êu đề 16"/>
          <p:cNvSpPr>
            <a:spLocks noGrp="1"/>
          </p:cNvSpPr>
          <p:nvPr>
            <p:ph type="ctrTitle"/>
          </p:nvPr>
        </p:nvSpPr>
        <p:spPr>
          <a:xfrm>
            <a:off x="250374" y="2710543"/>
            <a:ext cx="8523514" cy="2248110"/>
          </a:xfrm>
          <a:ln>
            <a:noFill/>
          </a:ln>
        </p:spPr>
        <p:txBody>
          <a:bodyPr/>
          <a:lstStyle/>
          <a:p>
            <a:pPr algn="l"/>
            <a:r>
              <a:rPr lang="vi-VN" sz="3000" dirty="0">
                <a:solidFill>
                  <a:schemeClr val="tx1">
                    <a:lumMod val="75000"/>
                    <a:lumOff val="25000"/>
                  </a:schemeClr>
                </a:solidFill>
                <a:latin typeface="+mj-lt"/>
              </a:rPr>
              <a:t>Chương II:</a:t>
            </a:r>
            <a:br>
              <a:rPr lang="vi-VN" sz="3000" dirty="0">
                <a:solidFill>
                  <a:schemeClr val="tx1">
                    <a:lumMod val="75000"/>
                    <a:lumOff val="25000"/>
                  </a:schemeClr>
                </a:solidFill>
                <a:latin typeface="+mj-lt"/>
              </a:rPr>
            </a:br>
            <a:r>
              <a:rPr lang="vi-VN" sz="3000" dirty="0">
                <a:solidFill>
                  <a:schemeClr val="tx1">
                    <a:lumMod val="75000"/>
                    <a:lumOff val="25000"/>
                  </a:schemeClr>
                </a:solidFill>
                <a:latin typeface="+mj-lt"/>
              </a:rPr>
              <a:t>PHÂN TÍCH YÊU CẦU CỦA KHÁCH HÀNG</a:t>
            </a:r>
            <a:br>
              <a:rPr lang="vi-VN" sz="3000" dirty="0">
                <a:solidFill>
                  <a:schemeClr val="tx1">
                    <a:lumMod val="75000"/>
                    <a:lumOff val="25000"/>
                  </a:schemeClr>
                </a:solidFill>
                <a:latin typeface="+mj-lt"/>
              </a:rPr>
            </a:br>
            <a:r>
              <a:rPr lang="vi-VN" sz="3000" dirty="0">
                <a:solidFill>
                  <a:schemeClr val="tx1">
                    <a:lumMod val="75000"/>
                    <a:lumOff val="25000"/>
                  </a:schemeClr>
                </a:solidFill>
                <a:latin typeface="+mj-lt"/>
              </a:rPr>
              <a:t>&amp; PHÁC THẢO Ý TƯỞNG BẰNG MOCKUP</a:t>
            </a:r>
          </a:p>
        </p:txBody>
      </p:sp>
    </p:spTree>
    <p:extLst>
      <p:ext uri="{BB962C8B-B14F-4D97-AF65-F5344CB8AC3E}">
        <p14:creationId xmlns:p14="http://schemas.microsoft.com/office/powerpoint/2010/main" val="3884282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2973</TotalTime>
  <Words>3185</Words>
  <Application>Microsoft Office PowerPoint</Application>
  <PresentationFormat>On-screen Show (16:9)</PresentationFormat>
  <Paragraphs>281</Paragraphs>
  <Slides>33</Slides>
  <Notes>33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33</vt:i4>
      </vt:variant>
    </vt:vector>
  </HeadingPairs>
  <TitlesOfParts>
    <vt:vector size="51" baseType="lpstr">
      <vt:lpstr>Wingdings</vt:lpstr>
      <vt:lpstr>Oswald</vt:lpstr>
      <vt:lpstr>Lemon/Milk</vt:lpstr>
      <vt:lpstr>Arial</vt:lpstr>
      <vt:lpstr>Source Sans Pro</vt:lpstr>
      <vt:lpstr>Dosis</vt:lpstr>
      <vt:lpstr>Times New Roman</vt:lpstr>
      <vt:lpstr>Arialic Hollow</vt:lpstr>
      <vt:lpstr>FontAwesome Regular</vt:lpstr>
      <vt:lpstr>Lato Light</vt:lpstr>
      <vt:lpstr>Lato Regular</vt:lpstr>
      <vt:lpstr>Sniglet</vt:lpstr>
      <vt:lpstr>Lato Bold</vt:lpstr>
      <vt:lpstr>Calibri</vt:lpstr>
      <vt:lpstr>Lato Thin</vt:lpstr>
      <vt:lpstr>Friar template</vt:lpstr>
      <vt:lpstr>Master Pitch</vt:lpstr>
      <vt:lpstr>Quince template</vt:lpstr>
      <vt:lpstr>PowerPoint Presentation</vt:lpstr>
      <vt:lpstr>PowerPoint Presentation</vt:lpstr>
      <vt:lpstr>PowerPoint Presentation</vt:lpstr>
      <vt:lpstr>1.1 Lý do chọn đề tài</vt:lpstr>
      <vt:lpstr>1.2 Mục đích nghiên cứu</vt:lpstr>
      <vt:lpstr>1.3 Phương pháp nghiên cứu</vt:lpstr>
      <vt:lpstr>PowerPoint Presentation</vt:lpstr>
      <vt:lpstr>PowerPoint Presentation</vt:lpstr>
      <vt:lpstr>Chương II: PHÂN TÍCH YÊU CẦU CỦA KHÁCH HÀNG &amp; PHÁC THẢO Ý TƯỞNG BẰNG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Maps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dc:creator>Nguyễn Đình Hiếu</dc:creator>
  <cp:lastModifiedBy>Hiếu iceTea ☆ ☆</cp:lastModifiedBy>
  <cp:revision>241</cp:revision>
  <dcterms:modified xsi:type="dcterms:W3CDTF">2020-02-20T19:45:33Z</dcterms:modified>
</cp:coreProperties>
</file>